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FD4ED9-63EC-4E90-BEB7-3D4C51912CEC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AA265A8-7465-41CC-AF1A-63C6F706B4A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abritelefon.hr/" TargetMode="External"/><Relationship Id="rId2" Type="http://schemas.openxmlformats.org/officeDocument/2006/relationships/hyperlink" Target="https://mup.gov.hr/online-prijave/online-prijava-zlostavljanja-djeteta-red-button/2816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slajkammrznju.h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Ponašanje na mreži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gency FB" pitchFamily="34" charset="0"/>
              </a:rPr>
              <a:t>Informatika 6.n</a:t>
            </a:r>
            <a:endParaRPr lang="hr-HR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758603" cy="17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2200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latin typeface="Agency FB" pitchFamily="34" charset="0"/>
              </a:rPr>
              <a:t>Hvala na pažnji</a:t>
            </a:r>
            <a:r>
              <a:rPr lang="hr-HR" dirty="0" smtClean="0">
                <a:latin typeface="Agency FB" pitchFamily="34" charset="0"/>
                <a:sym typeface="Wingdings" pitchFamily="2" charset="2"/>
              </a:rPr>
              <a:t>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55576" y="3140968"/>
            <a:ext cx="7772400" cy="2304256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Agency FB" pitchFamily="34" charset="0"/>
              </a:rPr>
              <a:t>Ema Ninković, 6.n</a:t>
            </a:r>
          </a:p>
          <a:p>
            <a:r>
              <a:rPr lang="hr-HR" sz="2800" dirty="0" smtClean="0">
                <a:latin typeface="Agency FB" pitchFamily="34" charset="0"/>
              </a:rPr>
              <a:t>nastavnik: Dražen Crni</a:t>
            </a:r>
          </a:p>
          <a:p>
            <a:r>
              <a:rPr lang="hr-HR" sz="2800" dirty="0">
                <a:latin typeface="Agency FB" pitchFamily="34" charset="0"/>
              </a:rPr>
              <a:t>2</a:t>
            </a:r>
            <a:r>
              <a:rPr lang="hr-HR" sz="2800" dirty="0" smtClean="0">
                <a:latin typeface="Agency FB" pitchFamily="34" charset="0"/>
              </a:rPr>
              <a:t>019./2020.</a:t>
            </a:r>
          </a:p>
          <a:p>
            <a:r>
              <a:rPr lang="hr-HR" sz="2800" dirty="0" smtClean="0">
                <a:latin typeface="Agency FB" pitchFamily="34" charset="0"/>
              </a:rPr>
              <a:t>Osnovna škola Ksavera Šandora Đalskog</a:t>
            </a:r>
          </a:p>
          <a:p>
            <a:r>
              <a:rPr lang="hr-HR" sz="2800" dirty="0" smtClean="0">
                <a:latin typeface="Agency FB" pitchFamily="34" charset="0"/>
              </a:rPr>
              <a:t>16.5.2020.</a:t>
            </a:r>
            <a:endParaRPr lang="hr-HR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Digitalni trag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Agency FB" pitchFamily="34" charset="0"/>
              </a:rPr>
              <a:t>digitalni trag </a:t>
            </a:r>
            <a:r>
              <a:rPr lang="hr-HR" sz="2800" dirty="0" smtClean="0">
                <a:latin typeface="Agency FB" pitchFamily="34" charset="0"/>
              </a:rPr>
              <a:t>- sve internetske informacije, pozitivne i negativne, koje su stavljenje namjerno ili slučajno</a:t>
            </a:r>
          </a:p>
          <a:p>
            <a:r>
              <a:rPr lang="hr-HR" sz="2800" dirty="0" smtClean="0">
                <a:latin typeface="Agency FB" pitchFamily="34" charset="0"/>
              </a:rPr>
              <a:t>skupljenim tragovima se može odrediti što osoba voli ili ne voli, pretražuje i dr. te informacije čine – </a:t>
            </a:r>
            <a:r>
              <a:rPr lang="hr-HR" sz="2800" b="1" dirty="0" smtClean="0">
                <a:latin typeface="Agency FB" pitchFamily="34" charset="0"/>
              </a:rPr>
              <a:t>digitalnu sjenu </a:t>
            </a:r>
            <a:r>
              <a:rPr lang="hr-HR" sz="2800" dirty="0" smtClean="0">
                <a:latin typeface="Agency FB" pitchFamily="34" charset="0"/>
              </a:rPr>
              <a:t>osobe</a:t>
            </a:r>
            <a:endParaRPr lang="hr-HR" sz="2800" b="1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7022"/>
            <a:ext cx="3806552" cy="28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07904" y="5054479"/>
            <a:ext cx="1152128" cy="89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55776" y="6002124"/>
            <a:ext cx="2016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>
                <a:latin typeface="Agency FB" pitchFamily="34" charset="0"/>
              </a:rPr>
              <a:t>digitalni trag</a:t>
            </a:r>
            <a:endParaRPr lang="hr-HR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Digitalni trag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Agency FB" pitchFamily="34" charset="0"/>
              </a:rPr>
              <a:t>ne dijeli </a:t>
            </a:r>
            <a:r>
              <a:rPr lang="hr-HR" sz="2800" b="1" dirty="0" smtClean="0">
                <a:latin typeface="Agency FB" pitchFamily="34" charset="0"/>
              </a:rPr>
              <a:t>osobne podatke </a:t>
            </a:r>
            <a:r>
              <a:rPr lang="hr-HR" sz="2800" dirty="0" smtClean="0">
                <a:latin typeface="Agency FB" pitchFamily="34" charset="0"/>
              </a:rPr>
              <a:t>(npr. </a:t>
            </a:r>
            <a:r>
              <a:rPr lang="hr-HR" sz="2800" dirty="0">
                <a:latin typeface="Agency FB" pitchFamily="34" charset="0"/>
              </a:rPr>
              <a:t>a</a:t>
            </a:r>
            <a:r>
              <a:rPr lang="hr-HR" sz="2800" dirty="0" smtClean="0">
                <a:latin typeface="Agency FB" pitchFamily="34" charset="0"/>
              </a:rPr>
              <a:t>dresu, broj telefona pa ni e-poštu stranicama kojima ne vjeruješ</a:t>
            </a:r>
            <a:r>
              <a:rPr lang="hr-HR" dirty="0" smtClean="0">
                <a:latin typeface="Agency FB" pitchFamily="34" charset="0"/>
              </a:rPr>
              <a:t>)</a:t>
            </a:r>
          </a:p>
          <a:p>
            <a:r>
              <a:rPr lang="hr-HR" sz="2800" dirty="0" smtClean="0">
                <a:latin typeface="Agency FB" pitchFamily="34" charset="0"/>
              </a:rPr>
              <a:t>pravila sigurnosti na internetu: 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Agency FB" pitchFamily="34" charset="0"/>
              </a:rPr>
              <a:t>Nemoj se zaboraviti odjaviti kad napuštatš mrežnu stranicu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Agency FB" pitchFamily="34" charset="0"/>
              </a:rPr>
              <a:t>Nikome ne govori svoje lozinke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Agency FB" pitchFamily="34" charset="0"/>
              </a:rPr>
              <a:t>Ne zaboravi u redovitim intervalima čistiti svoju internetsku povijest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Agency FB" pitchFamily="34" charset="0"/>
              </a:rPr>
              <a:t>Budi odgovoran pri ostavljanju komentara i postavljanja slika</a:t>
            </a:r>
          </a:p>
          <a:p>
            <a:pPr marL="0" indent="0">
              <a:buNone/>
            </a:pPr>
            <a:r>
              <a:rPr lang="hr-HR" dirty="0" smtClean="0">
                <a:latin typeface="Agency FB" pitchFamily="34" charset="0"/>
              </a:rPr>
              <a:t> </a:t>
            </a:r>
            <a:endParaRPr lang="hr-HR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5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Lijepo ponašanje na internetu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Agency FB" pitchFamily="34" charset="0"/>
              </a:rPr>
              <a:t>i na internetu postoje pravila ljepog ponašanja (jedan pravilnik je </a:t>
            </a:r>
            <a:r>
              <a:rPr lang="hr-HR" sz="2800" b="1" dirty="0" smtClean="0">
                <a:latin typeface="Agency FB" pitchFamily="34" charset="0"/>
              </a:rPr>
              <a:t>Netiquette</a:t>
            </a:r>
            <a:r>
              <a:rPr lang="hr-HR" sz="2800" dirty="0" smtClean="0">
                <a:latin typeface="Agency FB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20" y="2306339"/>
            <a:ext cx="5535278" cy="41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95736" y="5013176"/>
            <a:ext cx="98218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5661248"/>
            <a:ext cx="21602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latin typeface="Agency FB" pitchFamily="34" charset="0"/>
              </a:rPr>
              <a:t>Pravila Netiquette</a:t>
            </a:r>
            <a:endParaRPr lang="hr-HR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Pravila lijepog ponašanja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Agency FB" pitchFamily="34" charset="0"/>
              </a:rPr>
              <a:t>lijepo ponašanje: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>
                <a:latin typeface="Agency FB" pitchFamily="34" charset="0"/>
              </a:rPr>
              <a:t>Ne vrijeđaj i ne širi mržnju!!!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Nemoj krasti!!!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Ako te nešto/netko </a:t>
            </a:r>
            <a:r>
              <a:rPr lang="hr-HR" sz="2800" dirty="0" smtClean="0">
                <a:latin typeface="Agency FB" pitchFamily="34" charset="0"/>
              </a:rPr>
              <a:t>uznemirava</a:t>
            </a:r>
            <a:r>
              <a:rPr lang="hr-HR" sz="2800" dirty="0">
                <a:latin typeface="Agency FB" pitchFamily="34" charset="0"/>
              </a:rPr>
              <a:t>reci odrasloj osobi!!!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gency FB" pitchFamily="34" charset="0"/>
              </a:rPr>
              <a:t>Poštuj mišljenje drugih!!!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gency FB" pitchFamily="34" charset="0"/>
              </a:rPr>
              <a:t>Ne piši VELIKIM SLOVIMA jer se to smatra vikanjem i neprihvatljivim oblikom komunikacije</a:t>
            </a:r>
          </a:p>
        </p:txBody>
      </p:sp>
    </p:spTree>
    <p:extLst>
      <p:ext uri="{BB962C8B-B14F-4D97-AF65-F5344CB8AC3E}">
        <p14:creationId xmlns:p14="http://schemas.microsoft.com/office/powerpoint/2010/main" val="5317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Nasilje na internetu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Agency FB" pitchFamily="34" charset="0"/>
              </a:rPr>
              <a:t>elektroničko nasilje </a:t>
            </a:r>
            <a:r>
              <a:rPr lang="hr-HR" sz="2800" dirty="0" smtClean="0">
                <a:latin typeface="Agency FB" pitchFamily="34" charset="0"/>
              </a:rPr>
              <a:t>(</a:t>
            </a:r>
            <a:r>
              <a:rPr lang="hr-HR" sz="2800" i="1" dirty="0" smtClean="0">
                <a:latin typeface="Agency FB" pitchFamily="34" charset="0"/>
              </a:rPr>
              <a:t>cyberbullying</a:t>
            </a:r>
            <a:r>
              <a:rPr lang="hr-HR" sz="2800" dirty="0" smtClean="0">
                <a:latin typeface="Agency FB" pitchFamily="34" charset="0"/>
              </a:rPr>
              <a:t>) – bilo kakav oblik komunikacije putem interneta u kojoj bi se neka osoba ponizila, zadirkivala, vrijeđala ili na bilo koji drugi način uznemiravala </a:t>
            </a:r>
          </a:p>
          <a:p>
            <a:r>
              <a:rPr lang="hr-HR" sz="2800" dirty="0">
                <a:latin typeface="Agency FB" pitchFamily="34" charset="0"/>
              </a:rPr>
              <a:t>o</a:t>
            </a:r>
            <a:r>
              <a:rPr lang="hr-HR" sz="2800" dirty="0" smtClean="0">
                <a:latin typeface="Agency FB" pitchFamily="34" charset="0"/>
              </a:rPr>
              <a:t>soba se tako uvrijedi i verbalno/psihički uznemiri</a:t>
            </a:r>
            <a:endParaRPr lang="hr-HR" sz="2800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1896"/>
            <a:ext cx="4139952" cy="24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63888" y="5530431"/>
            <a:ext cx="1296144" cy="56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6218148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>
                <a:latin typeface="Agency FB" pitchFamily="34" charset="0"/>
              </a:rPr>
              <a:t>Cyberbulling</a:t>
            </a:r>
            <a:endParaRPr lang="hr-HR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gency FB" pitchFamily="34" charset="0"/>
              </a:rPr>
              <a:t>Oblici nasilja</a:t>
            </a:r>
            <a:endParaRPr lang="hr-HR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Agency FB" pitchFamily="34" charset="0"/>
              </a:rPr>
              <a:t>o</a:t>
            </a:r>
            <a:r>
              <a:rPr lang="hr-HR" sz="2800" dirty="0" smtClean="0">
                <a:latin typeface="Agency FB" pitchFamily="34" charset="0"/>
              </a:rPr>
              <a:t>blici nasilja s kojim se djeca susreću: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G</a:t>
            </a:r>
            <a:r>
              <a:rPr lang="hr-HR" sz="2800" dirty="0" smtClean="0">
                <a:latin typeface="Agency FB" pitchFamily="34" charset="0"/>
              </a:rPr>
              <a:t>ovor mržnje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I</a:t>
            </a:r>
            <a:r>
              <a:rPr lang="hr-HR" sz="2800" dirty="0" smtClean="0">
                <a:latin typeface="Agency FB" pitchFamily="34" charset="0"/>
              </a:rPr>
              <a:t>zrugivanje vjere, rase, fizičkog igleda, imovinskog statusa i dr.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O</a:t>
            </a:r>
            <a:r>
              <a:rPr lang="hr-HR" sz="2800" dirty="0" smtClean="0">
                <a:latin typeface="Agency FB" pitchFamily="34" charset="0"/>
              </a:rPr>
              <a:t>bjavljivanje i prosljeđivanje tuđih fotografija bez dopuštenja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Š</a:t>
            </a:r>
            <a:r>
              <a:rPr lang="hr-HR" sz="2800" dirty="0" smtClean="0">
                <a:latin typeface="Agency FB" pitchFamily="34" charset="0"/>
              </a:rPr>
              <a:t>irenje nasilnih komentara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U</a:t>
            </a:r>
            <a:r>
              <a:rPr lang="hr-HR" sz="2800" dirty="0" smtClean="0">
                <a:latin typeface="Agency FB" pitchFamily="34" charset="0"/>
              </a:rPr>
              <a:t>potreba tuđeg elektroničkog identiteta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Agency FB" pitchFamily="34" charset="0"/>
              </a:rPr>
              <a:t>O</a:t>
            </a:r>
            <a:r>
              <a:rPr lang="hr-HR" sz="2800" dirty="0" smtClean="0">
                <a:latin typeface="Agency FB" pitchFamily="34" charset="0"/>
              </a:rPr>
              <a:t>tkrivanje osobnih podataka...</a:t>
            </a:r>
            <a:endParaRPr lang="hr-HR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gency FB" pitchFamily="34" charset="0"/>
              </a:rPr>
              <a:t>STOP CYBERBULLING-U!!!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gency FB" pitchFamily="34" charset="0"/>
              </a:rPr>
              <a:t>kako prijaviti elektroničko nasilje???</a:t>
            </a:r>
          </a:p>
          <a:p>
            <a:r>
              <a:rPr lang="hr-HR" sz="2800" dirty="0">
                <a:latin typeface="Agency FB" pitchFamily="34" charset="0"/>
              </a:rPr>
              <a:t>u</a:t>
            </a:r>
            <a:r>
              <a:rPr lang="hr-HR" sz="2800" dirty="0" smtClean="0">
                <a:latin typeface="Agency FB" pitchFamily="34" charset="0"/>
              </a:rPr>
              <a:t>glavnom se nasilnik ne može identificirati jer je skriven iza lažnog imena, no to ne zanči da je on neuhvtaljiv</a:t>
            </a:r>
          </a:p>
          <a:p>
            <a:r>
              <a:rPr lang="hr-HR" sz="2800" dirty="0">
                <a:latin typeface="Agency FB" pitchFamily="34" charset="0"/>
              </a:rPr>
              <a:t>n</a:t>
            </a:r>
            <a:r>
              <a:rPr lang="hr-HR" sz="2800" dirty="0" smtClean="0">
                <a:latin typeface="Agency FB" pitchFamily="34" charset="0"/>
              </a:rPr>
              <a:t>asije se može izravno policiji prijaviti na mrežnoj stranici: </a:t>
            </a:r>
            <a:r>
              <a:rPr lang="hr-HR" sz="2800" dirty="0" smtClean="0">
                <a:solidFill>
                  <a:srgbClr val="7030A0"/>
                </a:solidFill>
                <a:latin typeface="Agency FB" pitchFamily="34" charset="0"/>
              </a:rPr>
              <a:t>redbutton.mup.hr  </a:t>
            </a:r>
            <a:r>
              <a:rPr lang="hr-HR" sz="2800" dirty="0">
                <a:latin typeface="Agency FB" pitchFamily="34" charset="0"/>
                <a:hlinkClick r:id="rId2"/>
              </a:rPr>
              <a:t>https://mup.gov.hr/online-prijave/online-prijava-zlostavljanja-djeteta-red-button/281667</a:t>
            </a:r>
            <a:r>
              <a:rPr lang="hr-HR" sz="2800" dirty="0" smtClean="0">
                <a:solidFill>
                  <a:srgbClr val="7030A0"/>
                </a:solidFill>
                <a:latin typeface="Agency FB" pitchFamily="34" charset="0"/>
              </a:rPr>
              <a:t>   </a:t>
            </a:r>
          </a:p>
          <a:p>
            <a:r>
              <a:rPr lang="hr-HR" sz="2800" dirty="0">
                <a:latin typeface="Agency FB" pitchFamily="34" charset="0"/>
              </a:rPr>
              <a:t>o</a:t>
            </a:r>
            <a:r>
              <a:rPr lang="hr-HR" sz="2800" dirty="0" smtClean="0">
                <a:latin typeface="Agency FB" pitchFamily="34" charset="0"/>
              </a:rPr>
              <a:t>sim policiji može se prijaviti i službama za pomoć:</a:t>
            </a:r>
          </a:p>
          <a:p>
            <a:pPr marL="0" indent="0">
              <a:buNone/>
            </a:pPr>
            <a:r>
              <a:rPr lang="hr-HR" sz="2800" dirty="0" smtClean="0">
                <a:latin typeface="Agency FB" pitchFamily="34" charset="0"/>
                <a:hlinkClick r:id="rId3"/>
              </a:rPr>
              <a:t>https</a:t>
            </a:r>
            <a:r>
              <a:rPr lang="hr-HR" sz="2800" dirty="0">
                <a:latin typeface="Agency FB" pitchFamily="34" charset="0"/>
                <a:hlinkClick r:id="rId3"/>
              </a:rPr>
              <a:t>://</a:t>
            </a:r>
            <a:r>
              <a:rPr lang="hr-HR" sz="2800" dirty="0" smtClean="0">
                <a:latin typeface="Agency FB" pitchFamily="34" charset="0"/>
                <a:hlinkClick r:id="rId3"/>
              </a:rPr>
              <a:t>hrabritelefon.hr/</a:t>
            </a:r>
            <a:endParaRPr lang="hr-HR" sz="2800" dirty="0" smtClean="0">
              <a:latin typeface="Agency FB" pitchFamily="34" charset="0"/>
            </a:endParaRPr>
          </a:p>
          <a:p>
            <a:pPr marL="0" indent="0">
              <a:buNone/>
            </a:pPr>
            <a:r>
              <a:rPr lang="hr-HR" sz="2800" dirty="0">
                <a:solidFill>
                  <a:srgbClr val="7030A0"/>
                </a:solidFill>
                <a:latin typeface="Agency FB" pitchFamily="34" charset="0"/>
                <a:hlinkClick r:id="rId4"/>
              </a:rPr>
              <a:t>http://www.dislajkammrznju.hr/</a:t>
            </a:r>
            <a:endParaRPr lang="hr-HR" sz="28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5724128" y="620688"/>
            <a:ext cx="1008112" cy="79208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3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20480" cy="576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DISLAJKAJ MRŽNJU!!!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2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</TotalTime>
  <Words>336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Ponašanje na mreži</vt:lpstr>
      <vt:lpstr>Digitalni trag</vt:lpstr>
      <vt:lpstr>Digitalni trag</vt:lpstr>
      <vt:lpstr>Lijepo ponašanje na internetu</vt:lpstr>
      <vt:lpstr>Pravila lijepog ponašanja</vt:lpstr>
      <vt:lpstr>Nasilje na internetu</vt:lpstr>
      <vt:lpstr>Oblici nasilja</vt:lpstr>
      <vt:lpstr>STOP CYBERBULLING-U!!!</vt:lpstr>
      <vt:lpstr>PowerPoint Presentation</vt:lpstr>
      <vt:lpstr>Hvala na pažnji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Ponašanje na mreži</dc:title>
  <dc:creator>PC</dc:creator>
  <cp:lastModifiedBy>PC</cp:lastModifiedBy>
  <cp:revision>11</cp:revision>
  <dcterms:created xsi:type="dcterms:W3CDTF">2020-05-16T10:01:28Z</dcterms:created>
  <dcterms:modified xsi:type="dcterms:W3CDTF">2020-05-16T11:47:19Z</dcterms:modified>
</cp:coreProperties>
</file>