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6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2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64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29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85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8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24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42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0DE1FA-053D-4DC4-84B5-94DD3B92B64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C62EFF-533D-49B6-8DC5-7B6D115C6CA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5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Božić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6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HVALA NA PAŽNJI!</a:t>
            </a:r>
            <a:br>
              <a:rPr lang="hr-HR" dirty="0" smtClean="0">
                <a:latin typeface="Corbel Light" panose="020B0303020204020204" pitchFamily="34" charset="0"/>
              </a:rPr>
            </a:br>
            <a:endParaRPr lang="hr-HR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16286"/>
            <a:ext cx="6496279" cy="432814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25334" y="2880359"/>
            <a:ext cx="4343400" cy="337912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rbel Light" panose="020B0303020204020204" pitchFamily="34" charset="0"/>
              </a:rPr>
              <a:t>SRETAN BOŽIĆ I NADOLAZEĆI </a:t>
            </a:r>
          </a:p>
          <a:p>
            <a:r>
              <a:rPr lang="hr-HR" sz="4000" dirty="0" smtClean="0">
                <a:latin typeface="Corbel Light" panose="020B0303020204020204" pitchFamily="34" charset="0"/>
              </a:rPr>
              <a:t>BLAGDANI</a:t>
            </a:r>
          </a:p>
          <a:p>
            <a:endParaRPr lang="hr-HR" sz="4000" dirty="0">
              <a:latin typeface="Corbel Light" panose="020B0303020204020204" pitchFamily="34" charset="0"/>
            </a:endParaRPr>
          </a:p>
          <a:p>
            <a:r>
              <a:rPr lang="hr-HR" sz="2400" dirty="0" smtClean="0">
                <a:latin typeface="Corbel Light" panose="020B0303020204020204" pitchFamily="34" charset="0"/>
              </a:rPr>
              <a:t>IZRADILA: LEONA MEŠTER</a:t>
            </a:r>
          </a:p>
        </p:txBody>
      </p:sp>
    </p:spTree>
    <p:extLst>
      <p:ext uri="{BB962C8B-B14F-4D97-AF65-F5344CB8AC3E}">
        <p14:creationId xmlns:p14="http://schemas.microsoft.com/office/powerpoint/2010/main" val="19981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Advent ili Došašće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/>
              <a:t> </a:t>
            </a:r>
            <a:r>
              <a:rPr lang="hr-HR" sz="3000" dirty="0" smtClean="0"/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Advent ili došašće je vrijeme pije Božića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za Advent radimo </a:t>
            </a:r>
            <a:r>
              <a:rPr lang="hr-HR" sz="3000" b="1" dirty="0" smtClean="0">
                <a:latin typeface="Corbel Light" panose="020B0303020204020204" pitchFamily="34" charset="0"/>
              </a:rPr>
              <a:t>adventski vijenac</a:t>
            </a:r>
            <a:r>
              <a:rPr lang="hr-HR" sz="3000" dirty="0" smtClean="0">
                <a:latin typeface="Corbel Light" panose="020B0303020204020204" pitchFamily="34" charset="0"/>
              </a:rPr>
              <a:t> koji označava 4 nedjelje prije Božića</a:t>
            </a:r>
            <a:endParaRPr lang="hr-HR" sz="3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9" y="2042100"/>
            <a:ext cx="4539434" cy="3026289"/>
          </a:xfrm>
        </p:spPr>
      </p:pic>
    </p:spTree>
    <p:extLst>
      <p:ext uri="{BB962C8B-B14F-4D97-AF65-F5344CB8AC3E}">
        <p14:creationId xmlns:p14="http://schemas.microsoft.com/office/powerpoint/2010/main" val="36407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Običaji prije Božića 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 na 13.12.- dan svete Lucije-sadimo pšenicu, koji je simbol plodne godine i novog života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blagdan svetog Nikole-06.12.</a:t>
            </a:r>
          </a:p>
          <a:p>
            <a:pPr marL="0" indent="0">
              <a:buNone/>
            </a:pPr>
            <a:r>
              <a:rPr lang="hr-HR" sz="3000" dirty="0">
                <a:latin typeface="Corbel Light" panose="020B0303020204020204" pitchFamily="34" charset="0"/>
              </a:rPr>
              <a:t>d</a:t>
            </a:r>
            <a:r>
              <a:rPr lang="hr-HR" sz="3000" dirty="0" smtClean="0">
                <a:latin typeface="Corbel Light" panose="020B0303020204020204" pitchFamily="34" charset="0"/>
              </a:rPr>
              <a:t>jeca predvečer dobivaju poklone od tog sveca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2" y="711381"/>
            <a:ext cx="2443799" cy="175749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32" y="2788528"/>
            <a:ext cx="1821746" cy="33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Stari Božićni običaji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 neki su se blagdanski običaji zadržali i do danas, npr. Sadnja pšenice, itd.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nekada je otac nosio slamu u koju bi se stavljali bombone koje su djeca dobivala kao poklone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45" y="762998"/>
            <a:ext cx="3821249" cy="2858294"/>
          </a:xfrm>
        </p:spPr>
      </p:pic>
    </p:spTree>
    <p:extLst>
      <p:ext uri="{BB962C8B-B14F-4D97-AF65-F5344CB8AC3E}">
        <p14:creationId xmlns:p14="http://schemas.microsoft.com/office/powerpoint/2010/main" val="15262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Badnjak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Ime Badnjaka povezano je s riječju "bdjeti" budući da se na taj dan bdjelo čekajući Isusovo rođenje.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Na Badnjak kitimo jelku ispod koje Djed Božićnjak navečer stavlja poklone za djecu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6" y="365125"/>
            <a:ext cx="2826475" cy="390567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10" y="4458654"/>
            <a:ext cx="2735505" cy="18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Jaslice ispod jelke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/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jaslice su predmet koji prikazuje Isusa i </a:t>
            </a:r>
            <a:r>
              <a:rPr lang="hr-HR" sz="3000" dirty="0">
                <a:latin typeface="Corbel Light" panose="020B0303020204020204" pitchFamily="34" charset="0"/>
              </a:rPr>
              <a:t>I</a:t>
            </a:r>
            <a:r>
              <a:rPr lang="hr-HR" sz="3000" dirty="0" smtClean="0">
                <a:latin typeface="Corbel Light" panose="020B0303020204020204" pitchFamily="34" charset="0"/>
              </a:rPr>
              <a:t>susovu obitelj te tri kralja koja su mu donijela darove[tamjan, zlato i svetu mast]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21546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Božić 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 Božić je blagdan na koji slavimo rođenje Isusa Krista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obilježava se 25.12.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na Božićno jutro djeca otvaraju poklone koje im je ispod jelke ostavio Djed Božićnjak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15540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Božićn</a:t>
            </a:r>
            <a:r>
              <a:rPr lang="hr-HR" dirty="0">
                <a:latin typeface="Corbel Light" panose="020B0303020204020204" pitchFamily="34" charset="0"/>
              </a:rPr>
              <a:t>e</a:t>
            </a:r>
            <a:r>
              <a:rPr lang="hr-HR" dirty="0" smtClean="0">
                <a:latin typeface="Corbel Light" panose="020B0303020204020204" pitchFamily="34" charset="0"/>
              </a:rPr>
              <a:t> poslastice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 za Božić mame i bake peku kolače što je tradicija za obitelj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Božićna jela su: purica, riba[za Badnjak] itd.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69" y="1845734"/>
            <a:ext cx="4702311" cy="3134873"/>
          </a:xfrm>
        </p:spPr>
      </p:pic>
    </p:spTree>
    <p:extLst>
      <p:ext uri="{BB962C8B-B14F-4D97-AF65-F5344CB8AC3E}">
        <p14:creationId xmlns:p14="http://schemas.microsoft.com/office/powerpoint/2010/main" val="33055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rbel Light" panose="020B0303020204020204" pitchFamily="34" charset="0"/>
              </a:rPr>
              <a:t>Blagdani poslije Božića</a:t>
            </a:r>
            <a:endParaRPr lang="hr-HR" dirty="0">
              <a:latin typeface="Corbel Light" panose="020B03030202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000" dirty="0" smtClean="0">
                <a:latin typeface="Corbel Light" panose="020B0303020204020204" pitchFamily="34" charset="0"/>
              </a:rPr>
              <a:t> blagdan poslije Božića je 26.12. Štefanje ili blagdan svetog Stjepana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000" dirty="0">
                <a:latin typeface="Corbel Light" panose="020B0303020204020204" pitchFamily="34" charset="0"/>
              </a:rPr>
              <a:t> </a:t>
            </a:r>
            <a:r>
              <a:rPr lang="hr-HR" sz="3000" dirty="0" smtClean="0">
                <a:latin typeface="Corbel Light" panose="020B0303020204020204" pitchFamily="34" charset="0"/>
              </a:rPr>
              <a:t>poslije Nove Godine i Božića su Sveta Tri Kralja 06.01.</a:t>
            </a:r>
            <a:endParaRPr lang="hr-HR" sz="3000" dirty="0">
              <a:latin typeface="Corbel Light" panose="020B0303020204020204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4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253</Words>
  <Application>Microsoft Office PowerPoint</Application>
  <PresentationFormat>Široki zaslon</PresentationFormat>
  <Paragraphs>31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Corbel Light</vt:lpstr>
      <vt:lpstr>Wingdings</vt:lpstr>
      <vt:lpstr>Retrospektiva</vt:lpstr>
      <vt:lpstr>Božić</vt:lpstr>
      <vt:lpstr>Advent ili Došašće</vt:lpstr>
      <vt:lpstr>Običaji prije Božića </vt:lpstr>
      <vt:lpstr>Stari Božićni običaji</vt:lpstr>
      <vt:lpstr>Badnjak</vt:lpstr>
      <vt:lpstr>Jaslice ispod jelke</vt:lpstr>
      <vt:lpstr>Božić </vt:lpstr>
      <vt:lpstr>Božićne poslastice</vt:lpstr>
      <vt:lpstr>Blagdani poslije Božića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Računalo6</dc:creator>
  <cp:lastModifiedBy>Računalo6</cp:lastModifiedBy>
  <cp:revision>9</cp:revision>
  <dcterms:created xsi:type="dcterms:W3CDTF">2019-12-19T08:13:23Z</dcterms:created>
  <dcterms:modified xsi:type="dcterms:W3CDTF">2019-12-19T09:17:01Z</dcterms:modified>
</cp:coreProperties>
</file>