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4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5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9316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4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1459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30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8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5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9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9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9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1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1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97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F2F7A074-20B5-5342-876C-CE79D9133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4" t="23391" r="6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4536C52F-C11B-4718-8B63-3E4A4346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F9017A-48B7-6242-8534-DD49CAB9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3962400"/>
            <a:ext cx="8458200" cy="958911"/>
          </a:xfrm>
        </p:spPr>
        <p:txBody>
          <a:bodyPr>
            <a:normAutofit/>
          </a:bodyPr>
          <a:lstStyle/>
          <a:p>
            <a:r>
              <a:rPr lang="hr-HR" sz="4400">
                <a:solidFill>
                  <a:srgbClr val="FEFFFF"/>
                </a:solidFill>
              </a:rPr>
              <a:t>PONAŠANJE NA MREŽI</a:t>
            </a:r>
            <a:endParaRPr lang="sr-Latn-RS" sz="4400">
              <a:solidFill>
                <a:srgbClr val="FE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AE89362-4C69-CC49-BC92-AA4BB7103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733" y="4944531"/>
            <a:ext cx="8458200" cy="524935"/>
          </a:xfrm>
        </p:spPr>
        <p:txBody>
          <a:bodyPr/>
          <a:lstStyle/>
          <a:p>
            <a:endParaRPr lang="sr-Latn-RS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8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85DCD9-9865-B04E-AF70-3329ED4C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UVOD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70DD0C-43CF-374F-BDB3-656BB715A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/>
              <a:t>Digitalni trag</a:t>
            </a:r>
          </a:p>
          <a:p>
            <a:r>
              <a:rPr lang="hr-HR" sz="2400"/>
              <a:t>Djeljenje informacija</a:t>
            </a:r>
          </a:p>
          <a:p>
            <a:r>
              <a:rPr lang="hr-HR" sz="2400"/>
              <a:t>Pravila lijepog ponašanja</a:t>
            </a:r>
          </a:p>
          <a:p>
            <a:r>
              <a:rPr lang="hr-HR" sz="2400"/>
              <a:t>Elektroničko nasilje</a:t>
            </a:r>
          </a:p>
          <a:p>
            <a:r>
              <a:rPr lang="hr-HR" sz="2400"/>
              <a:t>Sprječavanje elektroničkog nasilja</a:t>
            </a:r>
            <a:endParaRPr lang="sr-Latn-RS" sz="2400"/>
          </a:p>
        </p:txBody>
      </p:sp>
    </p:spTree>
    <p:extLst>
      <p:ext uri="{BB962C8B-B14F-4D97-AF65-F5344CB8AC3E}">
        <p14:creationId xmlns:p14="http://schemas.microsoft.com/office/powerpoint/2010/main" val="158254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033329-8265-BB4C-9B43-32EE21BB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633466" cy="1280890"/>
          </a:xfrm>
        </p:spPr>
        <p:txBody>
          <a:bodyPr/>
          <a:lstStyle/>
          <a:p>
            <a:r>
              <a:rPr lang="hr-HR"/>
              <a:t>DIGITALNI TRAG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1B911A-7732-254D-8E73-59C3B640E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637179" cy="3870755"/>
          </a:xfrm>
        </p:spPr>
        <p:txBody>
          <a:bodyPr>
            <a:normAutofit/>
          </a:bodyPr>
          <a:lstStyle/>
          <a:p>
            <a:r>
              <a:rPr lang="hr-HR" sz="2400"/>
              <a:t>Sve informacije koje se ostavljaju na internetu</a:t>
            </a:r>
          </a:p>
          <a:p>
            <a:r>
              <a:rPr lang="hr-HR" sz="2400"/>
              <a:t>Mogu biti pozitivne i negativne</a:t>
            </a:r>
          </a:p>
          <a:p>
            <a:r>
              <a:rPr lang="hr-HR" sz="2400" b="1"/>
              <a:t>DIGITALNU SJENU</a:t>
            </a:r>
            <a:r>
              <a:rPr lang="hr-HR" sz="2400"/>
              <a:t>-čine sve informacije o nekoj osobi (što voli,što ne voli,što pretražuje)</a:t>
            </a:r>
            <a:endParaRPr lang="sr-Latn-RS" sz="240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9F087A7D-D592-F544-880D-FD12151E0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2027" y="918326"/>
            <a:ext cx="2541577" cy="1995137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A97A2485-5A26-2443-90BD-54791676B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40" y="3351275"/>
            <a:ext cx="2863749" cy="254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0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F21E579-4785-4A4E-8D09-42E5246D8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2D7F448-A98B-2043-A719-67CB7AA94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/>
          <a:lstStyle/>
          <a:p>
            <a:r>
              <a:rPr lang="hr-HR"/>
              <a:t>DIJELJENJE INFORMACIJA</a:t>
            </a:r>
            <a:endParaRPr lang="sr-Latn-R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3BE96D34-9D7C-4984-961D-7165FA216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1580BF-90A7-B346-858F-9012154F5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Autofit/>
          </a:bodyPr>
          <a:lstStyle/>
          <a:p>
            <a:r>
              <a:rPr lang="hr-HR" sz="2000" b="1"/>
              <a:t>NIKAD NE DJELITI:</a:t>
            </a:r>
          </a:p>
          <a:p>
            <a:r>
              <a:rPr lang="hr-HR" sz="2000"/>
              <a:t>Ime,prezime,adresa,telefonski broj,datum rođenja i godinu,osobne podatke roditelja ili drugih članova obitelji,ime grada ili škole</a:t>
            </a:r>
          </a:p>
          <a:p>
            <a:r>
              <a:rPr lang="hr-HR" sz="2000" b="1"/>
              <a:t>MOŽEMO DJELITI:</a:t>
            </a:r>
          </a:p>
          <a:p>
            <a:r>
              <a:rPr lang="hr-HR" sz="2000"/>
              <a:t>Što sve volite,što ne volite(u skladu sa pravilima ponašanja),imena kućnih ljubimaca,najdražih životinja,najboljeg benda</a:t>
            </a:r>
            <a:endParaRPr lang="sr-Latn-RS" sz="200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CFFE459B-C98D-5B4C-956A-20546611A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" r="3" b="3"/>
          <a:stretch/>
        </p:blipFill>
        <p:spPr>
          <a:xfrm>
            <a:off x="6091916" y="645106"/>
            <a:ext cx="5451627" cy="5247747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C8DE1BEC-DAE3-43F4-8D9F-384C3D694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5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989718E-525C-0147-9BAE-7C9FECDCA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100"/>
              <a:t>PRAVILA LIJEPOG PONAŠANJA</a:t>
            </a:r>
            <a:endParaRPr lang="sr-Latn-RS" sz="31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6D5DEE-33AF-5349-9A29-19FF61D17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625217" cy="375925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2400" b="1"/>
              <a:t>NETIQUETIE</a:t>
            </a:r>
            <a:r>
              <a:rPr lang="hr-HR" sz="2400"/>
              <a:t>-pravila lijepog ponašanja na internetu</a:t>
            </a:r>
          </a:p>
          <a:p>
            <a:pPr>
              <a:lnSpc>
                <a:spcPct val="90000"/>
              </a:lnSpc>
            </a:pPr>
            <a:r>
              <a:rPr lang="hr-HR" sz="2400" b="1"/>
              <a:t>PRAVILA:</a:t>
            </a:r>
          </a:p>
          <a:p>
            <a:pPr>
              <a:lnSpc>
                <a:spcPct val="90000"/>
              </a:lnSpc>
            </a:pPr>
            <a:r>
              <a:rPr lang="hr-HR" sz="2400"/>
              <a:t>-nemoj vrijeđati,ogovarati ili širiti mržnju putem interneta</a:t>
            </a:r>
          </a:p>
          <a:p>
            <a:pPr>
              <a:lnSpc>
                <a:spcPct val="90000"/>
              </a:lnSpc>
            </a:pPr>
            <a:r>
              <a:rPr lang="hr-HR" sz="2400"/>
              <a:t>-upotrebljavaj primjeren riječnik kad komuniciraš putem interneta</a:t>
            </a:r>
          </a:p>
          <a:p>
            <a:pPr>
              <a:lnSpc>
                <a:spcPct val="90000"/>
              </a:lnSpc>
            </a:pPr>
            <a:r>
              <a:rPr lang="hr-HR" sz="2400"/>
              <a:t>-poštuj mišljenje drugih,ako se ne slažeš,obrazloži to na pristojan i argumentiram način</a:t>
            </a:r>
            <a:endParaRPr lang="sr-Latn-RS" sz="240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08CC1AAF-1344-214A-B223-AA34CF810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18" y="4747"/>
            <a:ext cx="4836283" cy="3663485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6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BAA48E6-5AF2-E543-8CC2-485B91033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/>
          <a:lstStyle/>
          <a:p>
            <a:r>
              <a:rPr lang="hr-HR"/>
              <a:t>ELEKTRONIČKO NASILJE</a:t>
            </a:r>
            <a:endParaRPr lang="sr-Latn-R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9654AF-AFBA-DB49-8DE2-BCE40A3B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hr-HR" sz="2400" b="1"/>
              <a:t>CYBERBULLYING</a:t>
            </a:r>
          </a:p>
          <a:p>
            <a:r>
              <a:rPr lang="hr-HR" sz="2400"/>
              <a:t>komunikacija cyber tehnologijom koji uključuje verbalno ili psihičko uznemiravanje(Internet,mobilni telefon,tablet)</a:t>
            </a:r>
            <a:endParaRPr lang="sr-Latn-RS" sz="240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FACD05AA-B7AF-3144-90C3-5873E0ABD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6" y="1735708"/>
            <a:ext cx="6100084" cy="3431297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7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B55B8E-76AA-7848-AB03-B4D3DFE38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SPRJEČAVANJE ELEKTRONIČKOG NASILJA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3AD781-8891-6845-B62A-DD04C39AE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400" b="1"/>
              <a:t>KAKO ZAUSTAVITI ELEKTRONIČKO NASILJE?</a:t>
            </a:r>
          </a:p>
          <a:p>
            <a:r>
              <a:rPr lang="hr-HR" sz="2400"/>
              <a:t>-odjava s mrežne stanice na kojoj se vršilo nasilje</a:t>
            </a:r>
          </a:p>
          <a:p>
            <a:r>
              <a:rPr lang="hr-HR" sz="2400"/>
              <a:t>-blokirati korisnike koji šalju uznemirujuće poruke</a:t>
            </a:r>
          </a:p>
          <a:p>
            <a:r>
              <a:rPr lang="hr-HR" sz="2400"/>
              <a:t>-ne brisati oznemiravanje poruke</a:t>
            </a:r>
          </a:p>
          <a:p>
            <a:r>
              <a:rPr lang="hr-HR" sz="2400"/>
              <a:t>-reći odrasloj osobi kojoj vjeruješ</a:t>
            </a:r>
          </a:p>
          <a:p>
            <a:r>
              <a:rPr lang="hr-HR" sz="2400" b="1"/>
              <a:t>KAKO PRIJAVITI ELEKTRONIČKO NASILJE?</a:t>
            </a:r>
          </a:p>
          <a:p>
            <a:r>
              <a:rPr lang="hr-HR" sz="2400"/>
              <a:t>-redbutton</a:t>
            </a:r>
          </a:p>
          <a:p>
            <a:r>
              <a:rPr lang="hr-HR" sz="2400"/>
              <a:t>-hrabri telefon </a:t>
            </a:r>
          </a:p>
          <a:p>
            <a:r>
              <a:rPr lang="hr-HR" sz="2400"/>
              <a:t>-roditelji</a:t>
            </a:r>
            <a:endParaRPr lang="sr-Latn-RS" sz="240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C6350DEA-51E5-7242-940B-E26058567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419" y="4673541"/>
            <a:ext cx="3900820" cy="218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4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51C6D932-DFF5-4EAB-9FB1-5073B3305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8574" y="3962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1A432001-1451-F74D-A509-93B2EBEEE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8" y="640080"/>
            <a:ext cx="5265937" cy="5252773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DC5D4CB7-553B-A04B-9F0B-3CDD5A207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699426"/>
            <a:ext cx="5303959" cy="5134081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15280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E3565E-75ED-B74B-AC2D-BC3F4E79E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r-HR" sz="6000"/>
              <a:t>KRAJ</a:t>
            </a:r>
            <a:endParaRPr lang="sr-Latn-RS" sz="600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F10A625-7E14-264C-B349-29829B7AAD92}"/>
              </a:ext>
            </a:extLst>
          </p:cNvPr>
          <p:cNvSpPr txBox="1"/>
          <p:nvPr/>
        </p:nvSpPr>
        <p:spPr>
          <a:xfrm>
            <a:off x="8451111" y="5336658"/>
            <a:ext cx="3740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/>
              <a:t>Izradio Nikola Sambol 6.B</a:t>
            </a:r>
            <a:endParaRPr lang="sr-Latn-RS" sz="2400"/>
          </a:p>
        </p:txBody>
      </p:sp>
    </p:spTree>
    <p:extLst>
      <p:ext uri="{BB962C8B-B14F-4D97-AF65-F5344CB8AC3E}">
        <p14:creationId xmlns:p14="http://schemas.microsoft.com/office/powerpoint/2010/main" val="118447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Pram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Pramen</vt:lpstr>
      <vt:lpstr>PONAŠANJE NA MREŽI</vt:lpstr>
      <vt:lpstr>UVOD</vt:lpstr>
      <vt:lpstr>DIGITALNI TRAG</vt:lpstr>
      <vt:lpstr>DIJELJENJE INFORMACIJA</vt:lpstr>
      <vt:lpstr>PRAVILA LIJEPOG PONAŠANJA</vt:lpstr>
      <vt:lpstr>ELEKTRONIČKO NASILJE</vt:lpstr>
      <vt:lpstr>SPRJEČAVANJE ELEKTRONIČKOG NASILJA</vt:lpstr>
      <vt:lpstr>PowerPoint prezentacija</vt:lpstr>
      <vt:lpstr>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PONAŠANJE NA MREŽI</dc:title>
  <dc:creator>Filip Sambol</dc:creator>
  <cp:lastModifiedBy>Filip Sambol</cp:lastModifiedBy>
  <cp:revision>2</cp:revision>
  <dcterms:created xsi:type="dcterms:W3CDTF">2020-05-14T13:19:46Z</dcterms:created>
  <dcterms:modified xsi:type="dcterms:W3CDTF">2020-05-14T14:34:18Z</dcterms:modified>
</cp:coreProperties>
</file>