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372CE-82B0-4787-8A65-10172376AE71}" v="1373" dt="2020-05-19T13:23:05.430"/>
    <p1510:client id="{CE385E7A-CF6D-4DEF-A1CA-008BD7D349FE}" v="1443" dt="2020-05-19T13:40:23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7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6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0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11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6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2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6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0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2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1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9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29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5A0A99A-BC4E-4C40-9C50-8CF612D6C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1733" y="290195"/>
            <a:ext cx="11548532" cy="4260844"/>
          </a:xfrm>
        </p:spPr>
        <p:txBody>
          <a:bodyPr anchor="t">
            <a:normAutofit/>
          </a:bodyPr>
          <a:lstStyle/>
          <a:p>
            <a:pPr algn="l"/>
            <a:r>
              <a:rPr lang="hr-HR" sz="60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Ponašanje na mreži</a:t>
            </a:r>
            <a:endParaRPr lang="hr-HR" sz="6000" dirty="0">
              <a:solidFill>
                <a:schemeClr val="tx1"/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r>
              <a:rPr lang="hr-HR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Izradila:Lana</a:t>
            </a:r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Kramar,6.b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250705-11A0-41E2-8DBB-6D15F8DB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Internet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36BD13-3FD8-4184-AB81-06A8E8DA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hr-HR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Sigurnst</a:t>
            </a:r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  <a:ea typeface="+mn-lt"/>
                <a:cs typeface="+mn-lt"/>
              </a:rPr>
              <a:t> na Internetu je grana računalne sigurnosti koja se posebno odnosi ne samo na Internet, a često uključuje sigurnost preglednika i World Wide Web, ali i mrežnu sigurnost kao što se odnosi na ostale aplikacije ili slično...</a:t>
            </a:r>
            <a:endParaRPr lang="hr-HR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19429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81A988-8B1A-489A-BD5C-A02D71C2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91" y="835383"/>
            <a:ext cx="3382832" cy="34995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2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BUDITE OPREZNI!</a:t>
            </a:r>
            <a:endParaRPr lang="en-US" sz="4200" dirty="0"/>
          </a:p>
        </p:txBody>
      </p:sp>
      <p:pic>
        <p:nvPicPr>
          <p:cNvPr id="5" name="Slika 5" descr="Slika na kojoj se prikazuje stol, sjedenje, bicikl, računalo&#10;&#10;Opis je generiran uz vrlo visoku pouzdanost">
            <a:extLst>
              <a:ext uri="{FF2B5EF4-FFF2-40B4-BE49-F238E27FC236}">
                <a16:creationId xmlns:a16="http://schemas.microsoft.com/office/drawing/2014/main" id="{6A197BB3-8246-4153-8698-4DB74E51A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4" r="1036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D120BE4-3E85-46E1-8B08-119A27390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6927075" y="840134"/>
            <a:ext cx="3706889" cy="301625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89189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58F632-A58D-4592-8F41-4E99D26F83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Hvala na pažnji!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CF37A0D-7004-4432-91A0-62518B719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8576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830E39-47D4-409E-9837-FA6241F7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Digitalni trag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AF82AC-4EE3-4C3F-B7BF-FB6C9D42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Digitalni trag su sve informacije koje ostavljamo na internetu</a:t>
            </a:r>
            <a:endParaRPr lang="hr-HR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Digitalni trag ima pozitivne ali i negativne strane</a:t>
            </a:r>
            <a:endParaRPr lang="hr-HR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Najčešće se događaju negativne strane jer neka djeca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stavljalju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neprimjerene sadržaje na Internet</a:t>
            </a:r>
            <a:endParaRPr lang="hr-HR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stavljaju i svoje osobne podatke(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broj,adresu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hr-HR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indent="-305435"/>
            <a:endParaRPr lang="hr-HR" sz="2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92837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C13DA8-7B5F-47DE-B449-9AB6F5B4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522" y="578673"/>
            <a:ext cx="3131671" cy="1528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/>
              <a:t>Ponašanje na mreži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4F53B55-E704-4CB6-8C22-9C651F9F0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8826" y="2514533"/>
            <a:ext cx="3131671" cy="1677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 err="1">
                <a:solidFill>
                  <a:schemeClr val="tx1"/>
                </a:solidFill>
              </a:rPr>
              <a:t>Moramo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paziti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svoje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podatke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svoje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riječi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 na kojoj se prikazuje strujni krug, metar&#10;&#10;Opis je generiran uz vrlo visoku pouzdanost">
            <a:extLst>
              <a:ext uri="{FF2B5EF4-FFF2-40B4-BE49-F238E27FC236}">
                <a16:creationId xmlns:a16="http://schemas.microsoft.com/office/drawing/2014/main" id="{20EADDBF-88F6-4650-B913-7979A01E9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0489" y="1502006"/>
            <a:ext cx="5562032" cy="37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97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3ABED5-458A-4337-BC30-414E0130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Dijeljenje informacija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8408E1-99BA-4E57-B86E-7CA0A20B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Objavljivanje i pretraživanje na internetu može biti opasno zato jer sva ta pretraživanja ostaju.</a:t>
            </a:r>
          </a:p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Informacije koje nikad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nebi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smijeli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dijeliti su:</a:t>
            </a:r>
          </a:p>
          <a:p>
            <a:pPr indent="-305435"/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Ime,adresa,telefonski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broj,datum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rođenja...</a:t>
            </a:r>
          </a:p>
        </p:txBody>
      </p:sp>
    </p:spTree>
    <p:extLst>
      <p:ext uri="{BB962C8B-B14F-4D97-AF65-F5344CB8AC3E}">
        <p14:creationId xmlns:p14="http://schemas.microsoft.com/office/powerpoint/2010/main" val="198319361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E8DA5-E433-443F-B660-04B50BD3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Pravila lijepog ponašanja na internetu</a:t>
            </a:r>
            <a:endParaRPr lang="hr-HR" sz="3600" dirty="0"/>
          </a:p>
        </p:txBody>
      </p:sp>
      <p:pic>
        <p:nvPicPr>
          <p:cNvPr id="5" name="Slika 5" descr="Slika na kojoj se prikazuje crtež&#10;&#10;Opis je generiran uz vrlo visoku pouzdanost">
            <a:extLst>
              <a:ext uri="{FF2B5EF4-FFF2-40B4-BE49-F238E27FC236}">
                <a16:creationId xmlns:a16="http://schemas.microsoft.com/office/drawing/2014/main" id="{24116255-0F33-4FF1-B506-93DEC38BB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393" y="1314382"/>
            <a:ext cx="5788577" cy="3560003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CD64AE6-C210-4D45-8686-8E708652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l">
              <a:buFont typeface="Arial" charset="2"/>
              <a:buChar char="•"/>
            </a:pP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Pravila lijepog ponašanja na internetu se zove-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netiquette</a:t>
            </a:r>
            <a:endParaRPr lang="hr-HR" sz="280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l">
              <a:buFont typeface="Arial" charset="2"/>
              <a:buChar char="•"/>
            </a:pP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Postoje mnoga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pravila,neka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od njih su:</a:t>
            </a:r>
          </a:p>
          <a:p>
            <a:pPr marL="457200" indent="-457200" algn="l">
              <a:buFont typeface="Arial" charset="2"/>
              <a:buChar char="•"/>
            </a:pP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Nemoj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vrijeđati,ogovarati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 ili uznemiravati..</a:t>
            </a:r>
          </a:p>
          <a:p>
            <a:pPr algn="l"/>
            <a:endParaRPr lang="hr-HR" sz="2800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65020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64A0C-D7D1-4AEF-8B77-27BE2C56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Elektroničko nasilje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0B7735-0030-4979-83CB-54F9C3C6B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Elektroničko nasilje je komunikacija cyber tehnologijom</a:t>
            </a:r>
          </a:p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Može se javiti u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raznimm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oblicima koji uključuje govor mržnje...</a:t>
            </a:r>
          </a:p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Bilo kakvo izražavanje  kojim se širi ili opravdava mržnja nad ljudima može oštetiti ljude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tj.može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ih natjerati u depresiju ili slično</a:t>
            </a:r>
          </a:p>
        </p:txBody>
      </p:sp>
    </p:spTree>
    <p:extLst>
      <p:ext uri="{BB962C8B-B14F-4D97-AF65-F5344CB8AC3E}">
        <p14:creationId xmlns:p14="http://schemas.microsoft.com/office/powerpoint/2010/main" val="118126956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6EC08D-057C-4D9D-B6E3-B88654A7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340000">
            <a:off x="-1460553" y="2188817"/>
            <a:ext cx="73585" cy="132266"/>
          </a:xfrm>
        </p:spPr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5" name="Slika 5" descr="Slika na kojoj se prikazuje crtež, soba&#10;&#10;Opis je generiran uz vrlo visoku pouzdanost">
            <a:extLst>
              <a:ext uri="{FF2B5EF4-FFF2-40B4-BE49-F238E27FC236}">
                <a16:creationId xmlns:a16="http://schemas.microsoft.com/office/drawing/2014/main" id="{C9C9C5C7-C9C9-4111-8A77-37EFE359D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803" y="1149696"/>
            <a:ext cx="4675670" cy="3513896"/>
          </a:xfr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E4FD0F3-0720-4946-A63B-CF81B7993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4828814" y="3766655"/>
            <a:ext cx="3706889" cy="3016250"/>
          </a:xfr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647777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F08747-6D17-4A7F-BD21-6153E11D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Sigurnost na mreži 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858DD7-4185-45AA-BF07-46E352382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Da bismo bili sigurni na internetu moramo poštivati i pravila ali i druge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ljude,ne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smijemo biti okrutni prema drugima na bilo kakav način</a:t>
            </a:r>
            <a:endParaRPr lang="hr-HR" dirty="0">
              <a:ln>
                <a:solidFill>
                  <a:srgbClr val="000000">
                    <a:lumMod val="75000"/>
                    <a:lumOff val="25000"/>
                    <a:alpha val="10000"/>
                  </a:srgbClr>
                </a:solidFill>
              </a:ln>
              <a:effectLst>
                <a:outerShdw blurRad="9525" dist="25400" dir="1464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5174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9EA6D-CDEA-4E53-8004-16F92C9A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Zlostavljanje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B3C075-FE18-4111-A964-B0597AC6F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Obično djeca uvijek nastradaju jer su žrtve nasilja tj.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Cyberbulinga</a:t>
            </a:r>
          </a:p>
          <a:p>
            <a:pPr indent="-305435"/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Kako bi im pomogli moramo ih natjerati da nam kažu što se </a:t>
            </a:r>
            <a:r>
              <a:rPr lang="hr-HR" sz="2800" dirty="0" err="1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događa,možda</a:t>
            </a:r>
            <a:r>
              <a:rPr lang="hr-HR" sz="2800" dirty="0">
                <a:ln>
                  <a:solidFill>
                    <a:srgbClr val="000000">
                      <a:lumMod val="75000"/>
                      <a:lumOff val="25000"/>
                      <a:alpha val="10000"/>
                    </a:srgbClr>
                  </a:solidFill>
                </a:ln>
                <a:effectLst>
                  <a:outerShdw blurRad="9525" dist="25400" dir="14640000" algn="tl" rotWithShape="0">
                    <a:srgbClr val="000000">
                      <a:alpha val="30000"/>
                    </a:srgbClr>
                  </a:outerShdw>
                </a:effectLst>
              </a:rPr>
              <a:t> im možemo pomoći</a:t>
            </a:r>
          </a:p>
        </p:txBody>
      </p:sp>
    </p:spTree>
    <p:extLst>
      <p:ext uri="{BB962C8B-B14F-4D97-AF65-F5344CB8AC3E}">
        <p14:creationId xmlns:p14="http://schemas.microsoft.com/office/powerpoint/2010/main" val="248740350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LeftStep">
      <a:dk1>
        <a:srgbClr val="000000"/>
      </a:dk1>
      <a:lt1>
        <a:srgbClr val="FFFFFF"/>
      </a:lt1>
      <a:dk2>
        <a:srgbClr val="412524"/>
      </a:dk2>
      <a:lt2>
        <a:srgbClr val="E2E5E8"/>
      </a:lt2>
      <a:accent1>
        <a:srgbClr val="E77A29"/>
      </a:accent1>
      <a:accent2>
        <a:srgbClr val="D51917"/>
      </a:accent2>
      <a:accent3>
        <a:srgbClr val="E72976"/>
      </a:accent3>
      <a:accent4>
        <a:srgbClr val="D517B3"/>
      </a:accent4>
      <a:accent5>
        <a:srgbClr val="BA29E7"/>
      </a:accent5>
      <a:accent6>
        <a:srgbClr val="6B31DA"/>
      </a:accent6>
      <a:hlink>
        <a:srgbClr val="3F88BF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SlateVTI</vt:lpstr>
      <vt:lpstr>Ponašanje na mreži</vt:lpstr>
      <vt:lpstr>Digitalni trag</vt:lpstr>
      <vt:lpstr>Ponašanje na mreži</vt:lpstr>
      <vt:lpstr>Dijeljenje informacija</vt:lpstr>
      <vt:lpstr>Pravila lijepog ponašanja na internetu</vt:lpstr>
      <vt:lpstr>Elektroničko nasilje</vt:lpstr>
      <vt:lpstr>PowerPoint prezentacija</vt:lpstr>
      <vt:lpstr>Sigurnost na mreži </vt:lpstr>
      <vt:lpstr>Zlostavljanje</vt:lpstr>
      <vt:lpstr>Internet</vt:lpstr>
      <vt:lpstr>BUDITE OPREZNI!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281</cp:revision>
  <dcterms:created xsi:type="dcterms:W3CDTF">2020-05-19T13:04:00Z</dcterms:created>
  <dcterms:modified xsi:type="dcterms:W3CDTF">2020-05-19T13:40:26Z</dcterms:modified>
</cp:coreProperties>
</file>