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5" r:id="rId9"/>
    <p:sldId id="263" r:id="rId10"/>
    <p:sldId id="266" r:id="rId11"/>
    <p:sldId id="267" r:id="rId12"/>
    <p:sldId id="264" r:id="rId13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1450" y="6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A3C5E3F-AA32-4B64-A4B1-8C949A0CC4CA}" type="datetimeFigureOut">
              <a:rPr lang="sr-Latn-CS" smtClean="0"/>
              <a:t>19.4.2021.</a:t>
            </a:fld>
            <a:endParaRPr lang="hr-HR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FCFF263-CF27-4351-8124-F4356532324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C5E3F-AA32-4B64-A4B1-8C949A0CC4CA}" type="datetimeFigureOut">
              <a:rPr lang="sr-Latn-CS" smtClean="0"/>
              <a:t>19.4.2021.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FF263-CF27-4351-8124-F4356532324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C5E3F-AA32-4B64-A4B1-8C949A0CC4CA}" type="datetimeFigureOut">
              <a:rPr lang="sr-Latn-CS" smtClean="0"/>
              <a:t>19.4.2021.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FF263-CF27-4351-8124-F4356532324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C5E3F-AA32-4B64-A4B1-8C949A0CC4CA}" type="datetimeFigureOut">
              <a:rPr lang="sr-Latn-CS" smtClean="0"/>
              <a:t>19.4.2021.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FF263-CF27-4351-8124-F43565323249}" type="slidenum">
              <a:rPr lang="hr-HR" smtClean="0"/>
              <a:t>‹#›</a:t>
            </a:fld>
            <a:endParaRPr lang="hr-HR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C5E3F-AA32-4B64-A4B1-8C949A0CC4CA}" type="datetimeFigureOut">
              <a:rPr lang="sr-Latn-CS" smtClean="0"/>
              <a:t>19.4.2021.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FF263-CF27-4351-8124-F43565323249}" type="slidenum">
              <a:rPr lang="hr-HR" smtClean="0"/>
              <a:t>‹#›</a:t>
            </a:fld>
            <a:endParaRPr lang="hr-HR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C5E3F-AA32-4B64-A4B1-8C949A0CC4CA}" type="datetimeFigureOut">
              <a:rPr lang="sr-Latn-CS" smtClean="0"/>
              <a:t>19.4.2021.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FF263-CF27-4351-8124-F43565323249}" type="slidenum">
              <a:rPr lang="hr-HR" smtClean="0"/>
              <a:t>‹#›</a:t>
            </a:fld>
            <a:endParaRPr lang="hr-HR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C5E3F-AA32-4B64-A4B1-8C949A0CC4CA}" type="datetimeFigureOut">
              <a:rPr lang="sr-Latn-CS" smtClean="0"/>
              <a:t>19.4.2021.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FF263-CF27-4351-8124-F43565323249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C5E3F-AA32-4B64-A4B1-8C949A0CC4CA}" type="datetimeFigureOut">
              <a:rPr lang="sr-Latn-CS" smtClean="0"/>
              <a:t>19.4.2021.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FF263-CF27-4351-8124-F43565323249}" type="slidenum">
              <a:rPr lang="hr-HR" smtClean="0"/>
              <a:t>‹#›</a:t>
            </a:fld>
            <a:endParaRPr lang="hr-HR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3C5E3F-AA32-4B64-A4B1-8C949A0CC4CA}" type="datetimeFigureOut">
              <a:rPr lang="sr-Latn-CS" smtClean="0"/>
              <a:t>19.4.2021.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FF263-CF27-4351-8124-F43565323249}" type="slidenum">
              <a:rPr lang="hr-HR" smtClean="0"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EA3C5E3F-AA32-4B64-A4B1-8C949A0CC4CA}" type="datetimeFigureOut">
              <a:rPr lang="sr-Latn-CS" smtClean="0"/>
              <a:t>19.4.2021.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CFF263-CF27-4351-8124-F43565323249}" type="slidenum">
              <a:rPr lang="hr-HR" smtClean="0"/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A3C5E3F-AA32-4B64-A4B1-8C949A0CC4CA}" type="datetimeFigureOut">
              <a:rPr lang="sr-Latn-CS" smtClean="0"/>
              <a:t>19.4.2021.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FCFF263-CF27-4351-8124-F43565323249}" type="slidenum">
              <a:rPr lang="hr-HR" smtClean="0"/>
              <a:t>‹#›</a:t>
            </a:fld>
            <a:endParaRPr lang="hr-HR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716436" y="5001993"/>
            <a:ext cx="3802003" cy="144311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-329" y="347"/>
                </a:moveTo>
                <a:lnTo>
                  <a:pt x="7156" y="682"/>
                </a:lnTo>
                <a:lnTo>
                  <a:pt x="5229" y="682"/>
                </a:lnTo>
                <a:lnTo>
                  <a:pt x="-328" y="345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-53561" y="5785023"/>
            <a:ext cx="3802003" cy="838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760" h="528">
                <a:moveTo>
                  <a:pt x="817" y="97"/>
                </a:moveTo>
                <a:lnTo>
                  <a:pt x="6408" y="682"/>
                </a:lnTo>
                <a:lnTo>
                  <a:pt x="5232" y="685"/>
                </a:lnTo>
                <a:lnTo>
                  <a:pt x="829" y="101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A3C5E3F-AA32-4B64-A4B1-8C949A0CC4CA}" type="datetimeFigureOut">
              <a:rPr lang="sr-Latn-CS" smtClean="0"/>
              <a:t>19.4.2021.</a:t>
            </a:fld>
            <a:endParaRPr lang="hr-HR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hr-HR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8FCFF263-CF27-4351-8124-F43565323249}" type="slidenum">
              <a:rPr lang="hr-HR" smtClean="0"/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r-HR" dirty="0"/>
              <a:t>Izjave poznatih glazbenih umjetnika o glazbi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hr-H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6f1a50724d73d58cb38f5586f76da9cf52-alicia-keys.rsquare.w1200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072066" y="2857496"/>
            <a:ext cx="4071934" cy="3786214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57158" y="-1000156"/>
            <a:ext cx="7143800" cy="5857916"/>
          </a:xfrm>
        </p:spPr>
        <p:txBody>
          <a:bodyPr>
            <a:normAutofit/>
          </a:bodyPr>
          <a:lstStyle/>
          <a:p>
            <a:r>
              <a:rPr lang="hr-HR" sz="3600" dirty="0"/>
              <a:t>Alicia Keys</a:t>
            </a:r>
            <a:br>
              <a:rPr lang="hr-HR" sz="3600" dirty="0"/>
            </a:br>
            <a:r>
              <a:rPr lang="hr-HR" sz="3600" dirty="0"/>
              <a:t>Godina rođenja:1981.</a:t>
            </a:r>
            <a:br>
              <a:rPr lang="hr-HR" sz="3600" dirty="0"/>
            </a:br>
            <a:r>
              <a:rPr lang="hr-HR" sz="3600" dirty="0"/>
              <a:t>Poznato djelo:,,My Boo”</a:t>
            </a:r>
            <a:br>
              <a:rPr lang="hr-HR" sz="3600" dirty="0"/>
            </a:br>
            <a:r>
              <a:rPr lang="hr-HR" sz="3600" dirty="0"/>
              <a:t>Poznati citat:,,Jednostavnost me čini sretnom.”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justin-timberlake-300-23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286500" y="3048000"/>
            <a:ext cx="2857500" cy="3810000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74638"/>
            <a:ext cx="6858016" cy="3797304"/>
          </a:xfrm>
        </p:spPr>
        <p:txBody>
          <a:bodyPr>
            <a:normAutofit fontScale="90000"/>
          </a:bodyPr>
          <a:lstStyle/>
          <a:p>
            <a:r>
              <a:rPr lang="hr-HR" sz="4000" dirty="0"/>
              <a:t>Justin Timberlake</a:t>
            </a:r>
            <a:br>
              <a:rPr lang="hr-HR" sz="4000" dirty="0"/>
            </a:br>
            <a:r>
              <a:rPr lang="hr-HR" sz="4000" dirty="0"/>
              <a:t>Godina rođenja:1981.</a:t>
            </a:r>
            <a:br>
              <a:rPr lang="hr-HR" sz="4000" dirty="0"/>
            </a:br>
            <a:r>
              <a:rPr lang="hr-HR" sz="4000" dirty="0"/>
              <a:t>Poznato djelo:,,True Colors”</a:t>
            </a:r>
            <a:br>
              <a:rPr lang="hr-HR" sz="4000" dirty="0"/>
            </a:br>
            <a:r>
              <a:rPr lang="hr-HR" sz="4000" dirty="0"/>
              <a:t>Poznati citat:,, </a:t>
            </a:r>
            <a:br>
              <a:rPr lang="hr-HR" sz="4000" dirty="0"/>
            </a:br>
            <a:r>
              <a:rPr lang="hr-HR" sz="4000" b="0" dirty="0"/>
              <a:t>Ne možete napraviti razliku ako se ne razlikujete.”</a:t>
            </a: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1200px-Adele_-_Live_2016,_Glasgow_SSE_Hydro_0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749528" y="0"/>
            <a:ext cx="3394472" cy="3357562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5797568"/>
          </a:xfrm>
        </p:spPr>
        <p:txBody>
          <a:bodyPr>
            <a:normAutofit/>
          </a:bodyPr>
          <a:lstStyle/>
          <a:p>
            <a:r>
              <a:rPr lang="hr-HR" sz="3600" dirty="0"/>
              <a:t>Adele</a:t>
            </a:r>
            <a:br>
              <a:rPr lang="hr-HR" sz="3600" dirty="0"/>
            </a:br>
            <a:r>
              <a:rPr lang="hr-HR" sz="3600" dirty="0"/>
              <a:t>Godina rođenja:1988.</a:t>
            </a:r>
            <a:br>
              <a:rPr lang="hr-HR" sz="3600" dirty="0"/>
            </a:br>
            <a:r>
              <a:rPr lang="hr-HR" sz="3600" dirty="0"/>
              <a:t>Poznato djelo:,,Hello”</a:t>
            </a:r>
            <a:br>
              <a:rPr lang="hr-HR" sz="3600" dirty="0"/>
            </a:br>
            <a:r>
              <a:rPr lang="hr-HR" sz="3600" dirty="0"/>
              <a:t>Poznati citat:,, </a:t>
            </a:r>
            <a:br>
              <a:rPr lang="hr-HR" sz="3600" dirty="0"/>
            </a:br>
            <a:r>
              <a:rPr lang="hr-HR" sz="3600" b="0" dirty="0"/>
              <a:t>samo ste jedan od vas, pa zašto biste onda htjeli izgledati poput svih ostalih?”</a:t>
            </a:r>
            <a:endParaRPr lang="hr-HR" sz="36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,,Glazba je moj život.Ona je odraz svega kroz što sam prošao.”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Lenny Kravitz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,,Ne stvaram glazbu za oči</a:t>
            </a:r>
            <a:r>
              <a:rPr lang="hr-HR" dirty="0" smtClean="0"/>
              <a:t>. Stvaram </a:t>
            </a:r>
            <a:r>
              <a:rPr lang="hr-HR" dirty="0"/>
              <a:t>glazbu za uši.” 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Adele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,,Nadahnjuju me umjetnici i glazbenici</a:t>
            </a:r>
            <a:r>
              <a:rPr lang="hr-HR" dirty="0" smtClean="0"/>
              <a:t>. Volim </a:t>
            </a:r>
            <a:r>
              <a:rPr lang="hr-HR" dirty="0"/>
              <a:t>otkrivati novu glazbu.”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Alicia Keys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,,Glazba čini ljude bliskima.”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Madonna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/>
              <a:t>,,</a:t>
            </a:r>
            <a:r>
              <a:rPr lang="hr-HR" dirty="0" smtClean="0"/>
              <a:t>Najdosadnija stvar </a:t>
            </a:r>
            <a:r>
              <a:rPr lang="hr-HR" dirty="0"/>
              <a:t>na svijetu</a:t>
            </a:r>
            <a:r>
              <a:rPr lang="hr-HR" dirty="0" smtClean="0"/>
              <a:t>? Tišina</a:t>
            </a:r>
            <a:r>
              <a:rPr lang="hr-HR" dirty="0"/>
              <a:t>.”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Justin Timberlake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Vremenska crta poznatih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Madonna-Shares-Rare-Video-All-6-Kids-Instagram-Promo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498231" y="0"/>
            <a:ext cx="3645769" cy="4525962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1285860"/>
            <a:ext cx="5786446" cy="3286148"/>
          </a:xfrm>
        </p:spPr>
        <p:txBody>
          <a:bodyPr>
            <a:normAutofit fontScale="90000"/>
          </a:bodyPr>
          <a:lstStyle/>
          <a:p>
            <a:r>
              <a:rPr lang="hr-HR" sz="4000" dirty="0"/>
              <a:t>Madonna</a:t>
            </a:r>
            <a:br>
              <a:rPr lang="hr-HR" sz="4000" dirty="0"/>
            </a:br>
            <a:r>
              <a:rPr lang="hr-HR" sz="4000" dirty="0"/>
              <a:t>Godina rođenja:1958.</a:t>
            </a:r>
            <a:br>
              <a:rPr lang="hr-HR" sz="4000" dirty="0"/>
            </a:br>
            <a:r>
              <a:rPr lang="hr-HR" sz="4000" dirty="0"/>
              <a:t>Poznato djelo:,,Vouge”</a:t>
            </a:r>
            <a:br>
              <a:rPr lang="hr-HR" sz="4000" dirty="0"/>
            </a:br>
            <a:r>
              <a:rPr lang="hr-HR" sz="4000" dirty="0"/>
              <a:t>Poznati citat:,,Ako vaša sreća ovisi o tome što društvo misli o vama,onda ćete uvijek biti razočarani.” </a:t>
            </a:r>
            <a:r>
              <a:rPr lang="hr-HR" dirty="0"/>
              <a:t/>
            </a:r>
            <a:br>
              <a:rPr lang="hr-HR" dirty="0"/>
            </a:br>
            <a:r>
              <a:rPr lang="hr-HR" dirty="0"/>
              <a:t/>
            </a:r>
            <a:br>
              <a:rPr lang="hr-HR" dirty="0"/>
            </a:br>
            <a:endParaRPr lang="hr-HR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951_v9_bb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000760" y="0"/>
            <a:ext cx="3143240" cy="4525962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0" y="2500306"/>
            <a:ext cx="8686800" cy="4071966"/>
          </a:xfrm>
        </p:spPr>
        <p:txBody>
          <a:bodyPr>
            <a:normAutofit/>
          </a:bodyPr>
          <a:lstStyle/>
          <a:p>
            <a:r>
              <a:rPr lang="hr-HR" sz="3600" dirty="0"/>
              <a:t>Lenny Kravtinz</a:t>
            </a:r>
            <a:br>
              <a:rPr lang="hr-HR" sz="3600" dirty="0"/>
            </a:br>
            <a:r>
              <a:rPr lang="hr-HR" sz="3600" dirty="0"/>
              <a:t>Godina rođenja:1964.</a:t>
            </a:r>
            <a:br>
              <a:rPr lang="hr-HR" sz="3600" dirty="0"/>
            </a:br>
            <a:r>
              <a:rPr lang="hr-HR" sz="3600" dirty="0"/>
              <a:t>Poznato djelo:,,Fly away</a:t>
            </a:r>
            <a:r>
              <a:rPr lang="hr-HR" dirty="0"/>
              <a:t>”</a:t>
            </a:r>
            <a:br>
              <a:rPr lang="hr-HR" dirty="0"/>
            </a:br>
            <a:r>
              <a:rPr lang="hr-HR" sz="3600" dirty="0"/>
              <a:t>Poznati citat:,,Ljubav je najmoćnija energija koja postoji.”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95000" t="-106500" r="5000" b="2065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51</TotalTime>
  <Words>76</Words>
  <Application>Microsoft Office PowerPoint</Application>
  <PresentationFormat>Prikaz na zaslonu (4:3)</PresentationFormat>
  <Paragraphs>17</Paragraphs>
  <Slides>12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12</vt:i4>
      </vt:variant>
    </vt:vector>
  </HeadingPairs>
  <TitlesOfParts>
    <vt:vector size="17" baseType="lpstr">
      <vt:lpstr>Lucida Sans Unicode</vt:lpstr>
      <vt:lpstr>Verdana</vt:lpstr>
      <vt:lpstr>Wingdings 2</vt:lpstr>
      <vt:lpstr>Wingdings 3</vt:lpstr>
      <vt:lpstr>Concourse</vt:lpstr>
      <vt:lpstr>Izjave poznatih glazbenih umjetnika o glazbi</vt:lpstr>
      <vt:lpstr>Lenny Kravitz</vt:lpstr>
      <vt:lpstr>Adele</vt:lpstr>
      <vt:lpstr>Alicia Keys </vt:lpstr>
      <vt:lpstr>Madonna</vt:lpstr>
      <vt:lpstr>Justin Timberlake</vt:lpstr>
      <vt:lpstr>Vremenska crta poznatih</vt:lpstr>
      <vt:lpstr>Madonna Godina rođenja:1958. Poznato djelo:,,Vouge” Poznati citat:,,Ako vaša sreća ovisi o tome što društvo misli o vama,onda ćete uvijek biti razočarani.”   </vt:lpstr>
      <vt:lpstr>Lenny Kravtinz Godina rođenja:1964. Poznato djelo:,,Fly away” Poznati citat:,,Ljubav je najmoćnija energija koja postoji.”</vt:lpstr>
      <vt:lpstr>Alicia Keys Godina rođenja:1981. Poznato djelo:,,My Boo” Poznati citat:,,Jednostavnost me čini sretnom.”</vt:lpstr>
      <vt:lpstr>Justin Timberlake Godina rođenja:1981. Poznato djelo:,,True Colors” Poznati citat:,,  Ne možete napraviti razliku ako se ne razlikujete.” </vt:lpstr>
      <vt:lpstr>Adele Godina rođenja:1988. Poznato djelo:,,Hello” Poznati citat:,,  samo ste jedan od vas, pa zašto biste onda htjeli izgledati poput svih ostalih?”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Izjave poznatih glazbenih umjetnika o glazbi</dc:title>
  <dc:creator>Domagoj</dc:creator>
  <cp:lastModifiedBy>Windows korisnik</cp:lastModifiedBy>
  <cp:revision>9</cp:revision>
  <dcterms:created xsi:type="dcterms:W3CDTF">2021-01-24T17:35:01Z</dcterms:created>
  <dcterms:modified xsi:type="dcterms:W3CDTF">2021-04-19T15:05:55Z</dcterms:modified>
</cp:coreProperties>
</file>