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C6A3D4-621D-E743-856B-6DEF2ED560F2}" type="datetimeFigureOut">
              <a:rPr lang="sr-Latn-RS" smtClean="0"/>
              <a:t>19.4.2021.</a:t>
            </a:fld>
            <a:endParaRPr lang="sr-Latn-RS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sr-Latn-R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00F8A4-819C-B746-B848-4903AC6E408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279307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00F8A4-819C-B746-B848-4903AC6E4080}" type="slidenum">
              <a:rPr lang="sr-Latn-RS" smtClean="0"/>
              <a:t>2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34532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4/19/2021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4/19/2021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4/19/2021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4/19/2021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4/19/2021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4/19/2021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4/19/2021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4/19/2021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4/19/2021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4/19/2021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4/19/2021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4/19/2021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4458DD0-B14C-6A44-9BDA-1F98C67007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121918"/>
          </a:xfrm>
        </p:spPr>
        <p:txBody>
          <a:bodyPr/>
          <a:lstStyle/>
          <a:p>
            <a:r>
              <a:rPr lang="hr-HR" dirty="0"/>
              <a:t>YouTube i </a:t>
            </a:r>
            <a:r>
              <a:rPr lang="hr-HR" dirty="0" err="1"/>
              <a:t>youtuberi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517663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4F966B-0C00-254B-94B4-ABB1F34F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9126" y="-875109"/>
            <a:ext cx="8548687" cy="2625329"/>
          </a:xfrm>
        </p:spPr>
        <p:txBody>
          <a:bodyPr/>
          <a:lstStyle/>
          <a:p>
            <a:r>
              <a:rPr lang="hr-HR"/>
              <a:t>Joomboos</a:t>
            </a:r>
            <a:endParaRPr lang="sr-Latn-RS"/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F5C95F17-E41F-9547-8627-D54D0DFB0E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018" y="790575"/>
            <a:ext cx="6743700" cy="4562475"/>
          </a:xfrm>
          <a:prstGeom prst="rect">
            <a:avLst/>
          </a:prstGeom>
        </p:spPr>
      </p:pic>
      <p:sp>
        <p:nvSpPr>
          <p:cNvPr id="7" name="TekstniOkvir 6">
            <a:extLst>
              <a:ext uri="{FF2B5EF4-FFF2-40B4-BE49-F238E27FC236}">
                <a16:creationId xmlns:a16="http://schemas.microsoft.com/office/drawing/2014/main" id="{1059D4F4-830E-1C42-AD05-0BA5014AD21A}"/>
              </a:ext>
            </a:extLst>
          </p:cNvPr>
          <p:cNvSpPr txBox="1"/>
          <p:nvPr/>
        </p:nvSpPr>
        <p:spPr>
          <a:xfrm>
            <a:off x="4496098" y="2663904"/>
            <a:ext cx="64918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endParaRPr lang="hr-HR" sz="1800" b="0" i="0" u="none" strike="noStrike">
              <a:effectLst/>
              <a:latin typeface="Arial" panose="020B0604020202020204" pitchFamily="34" charset="0"/>
            </a:endParaRPr>
          </a:p>
        </p:txBody>
      </p:sp>
      <p:sp>
        <p:nvSpPr>
          <p:cNvPr id="11" name="TekstniOkvir 10">
            <a:extLst>
              <a:ext uri="{FF2B5EF4-FFF2-40B4-BE49-F238E27FC236}">
                <a16:creationId xmlns:a16="http://schemas.microsoft.com/office/drawing/2014/main" id="{9B5CAA4E-AD81-6D46-9EF7-604BBD42278A}"/>
              </a:ext>
            </a:extLst>
          </p:cNvPr>
          <p:cNvSpPr txBox="1"/>
          <p:nvPr/>
        </p:nvSpPr>
        <p:spPr>
          <a:xfrm>
            <a:off x="3245942" y="4414123"/>
            <a:ext cx="64918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endParaRPr lang="hr-HR" sz="1800" b="0" i="0" u="none" strike="noStrike">
              <a:effectLst/>
              <a:latin typeface="Arial" panose="020B0604020202020204" pitchFamily="34" charset="0"/>
            </a:endParaRPr>
          </a:p>
        </p:txBody>
      </p:sp>
      <p:pic>
        <p:nvPicPr>
          <p:cNvPr id="3" name="Slika 4">
            <a:extLst>
              <a:ext uri="{FF2B5EF4-FFF2-40B4-BE49-F238E27FC236}">
                <a16:creationId xmlns:a16="http://schemas.microsoft.com/office/drawing/2014/main" id="{6C95BF2D-658D-EA40-9A4A-29A1C33F77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733045">
            <a:off x="4013589" y="3720449"/>
            <a:ext cx="8416707" cy="1486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025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niOkvir 5">
            <a:extLst>
              <a:ext uri="{FF2B5EF4-FFF2-40B4-BE49-F238E27FC236}">
                <a16:creationId xmlns:a16="http://schemas.microsoft.com/office/drawing/2014/main" id="{DB24E113-DA33-434A-9D49-CB21E56C9674}"/>
              </a:ext>
            </a:extLst>
          </p:cNvPr>
          <p:cNvSpPr txBox="1"/>
          <p:nvPr/>
        </p:nvSpPr>
        <p:spPr>
          <a:xfrm>
            <a:off x="3049488" y="3244334"/>
            <a:ext cx="60989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endParaRPr lang="hr-HR" sz="1800" b="0" i="0" u="none" strike="noStrike">
              <a:effectLst/>
              <a:latin typeface="Arial" panose="020B0604020202020204" pitchFamily="34" charset="0"/>
            </a:endParaRPr>
          </a:p>
        </p:txBody>
      </p:sp>
      <p:sp>
        <p:nvSpPr>
          <p:cNvPr id="10" name="Naslov 9">
            <a:extLst>
              <a:ext uri="{FF2B5EF4-FFF2-40B4-BE49-F238E27FC236}">
                <a16:creationId xmlns:a16="http://schemas.microsoft.com/office/drawing/2014/main" id="{524B8BB3-684D-A249-83EA-BD7FAFB85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3438" y="484632"/>
            <a:ext cx="6484810" cy="1069134"/>
          </a:xfrm>
        </p:spPr>
        <p:txBody>
          <a:bodyPr/>
          <a:lstStyle/>
          <a:p>
            <a:r>
              <a:rPr lang="hr-HR"/>
              <a:t>8rasta9</a:t>
            </a:r>
            <a:endParaRPr lang="sr-Latn-RS"/>
          </a:p>
        </p:txBody>
      </p:sp>
      <p:pic>
        <p:nvPicPr>
          <p:cNvPr id="11" name="Slika 11">
            <a:extLst>
              <a:ext uri="{FF2B5EF4-FFF2-40B4-BE49-F238E27FC236}">
                <a16:creationId xmlns:a16="http://schemas.microsoft.com/office/drawing/2014/main" id="{FFBF37A0-A122-D54F-B9E2-381E3B6C33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5843" y="278475"/>
            <a:ext cx="3889375" cy="3954198"/>
          </a:xfrm>
          <a:prstGeom prst="rect">
            <a:avLst/>
          </a:prstGeom>
        </p:spPr>
      </p:pic>
      <p:pic>
        <p:nvPicPr>
          <p:cNvPr id="12" name="Slika 12">
            <a:extLst>
              <a:ext uri="{FF2B5EF4-FFF2-40B4-BE49-F238E27FC236}">
                <a16:creationId xmlns:a16="http://schemas.microsoft.com/office/drawing/2014/main" id="{D8AF290E-7B0A-F640-A4BC-4FCACD9BCF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983" y="278475"/>
            <a:ext cx="4433455" cy="5418667"/>
          </a:xfrm>
          <a:prstGeom prst="rect">
            <a:avLst/>
          </a:prstGeom>
        </p:spPr>
      </p:pic>
      <p:pic>
        <p:nvPicPr>
          <p:cNvPr id="13" name="Slika 13">
            <a:extLst>
              <a:ext uri="{FF2B5EF4-FFF2-40B4-BE49-F238E27FC236}">
                <a16:creationId xmlns:a16="http://schemas.microsoft.com/office/drawing/2014/main" id="{402861E4-3121-E44D-BAB6-1313316173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39282">
            <a:off x="3396396" y="3891083"/>
            <a:ext cx="7412005" cy="2348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84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3C30142-A10D-7F43-8364-0E01A2755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7687" y="-296465"/>
            <a:ext cx="6627685" cy="1457325"/>
          </a:xfrm>
        </p:spPr>
        <p:txBody>
          <a:bodyPr/>
          <a:lstStyle/>
          <a:p>
            <a:r>
              <a:rPr lang="hr-HR"/>
              <a:t>Xniks2x</a:t>
            </a:r>
            <a:endParaRPr lang="sr-Latn-RS"/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4B7622A7-C98D-8946-B8C0-53E0E2A9CC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4937" y="667543"/>
            <a:ext cx="5260032" cy="6085566"/>
          </a:xfrm>
        </p:spPr>
      </p:pic>
      <p:pic>
        <p:nvPicPr>
          <p:cNvPr id="5" name="Slika 5">
            <a:extLst>
              <a:ext uri="{FF2B5EF4-FFF2-40B4-BE49-F238E27FC236}">
                <a16:creationId xmlns:a16="http://schemas.microsoft.com/office/drawing/2014/main" id="{50308A0F-8CC4-6149-995F-A43D0EB7CC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729354">
            <a:off x="3600409" y="4112391"/>
            <a:ext cx="8142240" cy="1909752"/>
          </a:xfrm>
          <a:prstGeom prst="rect">
            <a:avLst/>
          </a:prstGeom>
        </p:spPr>
      </p:pic>
      <p:pic>
        <p:nvPicPr>
          <p:cNvPr id="6" name="Slika 6">
            <a:extLst>
              <a:ext uri="{FF2B5EF4-FFF2-40B4-BE49-F238E27FC236}">
                <a16:creationId xmlns:a16="http://schemas.microsoft.com/office/drawing/2014/main" id="{79FE26C9-8482-664F-B7C1-7795D62D63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86073" y="432197"/>
            <a:ext cx="5562709" cy="3341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222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F7E24BC-EDA6-E84D-B19D-FC25290AD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5879" y="-354759"/>
            <a:ext cx="10058400" cy="1609344"/>
          </a:xfrm>
        </p:spPr>
        <p:txBody>
          <a:bodyPr/>
          <a:lstStyle/>
          <a:p>
            <a:r>
              <a:rPr lang="hr-HR"/>
              <a:t>Marcus i martinus</a:t>
            </a:r>
            <a:endParaRPr lang="sr-Latn-RS"/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8491E2A1-5874-DC4E-A2B0-4BC2DD8350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5827" y="192088"/>
            <a:ext cx="2522696" cy="4051300"/>
          </a:xfrm>
        </p:spPr>
      </p:pic>
      <p:pic>
        <p:nvPicPr>
          <p:cNvPr id="5" name="Slika 5">
            <a:extLst>
              <a:ext uri="{FF2B5EF4-FFF2-40B4-BE49-F238E27FC236}">
                <a16:creationId xmlns:a16="http://schemas.microsoft.com/office/drawing/2014/main" id="{5A732882-ADEE-974C-ACFF-CC81642E20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0233" y="719667"/>
            <a:ext cx="4335939" cy="4051300"/>
          </a:xfrm>
          <a:prstGeom prst="rect">
            <a:avLst/>
          </a:prstGeom>
        </p:spPr>
      </p:pic>
      <p:pic>
        <p:nvPicPr>
          <p:cNvPr id="6" name="Slika 6">
            <a:extLst>
              <a:ext uri="{FF2B5EF4-FFF2-40B4-BE49-F238E27FC236}">
                <a16:creationId xmlns:a16="http://schemas.microsoft.com/office/drawing/2014/main" id="{E397FA50-4FA2-244A-85A7-13BEAB5A10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7716" y="1372308"/>
            <a:ext cx="3663324" cy="5418667"/>
          </a:xfrm>
          <a:prstGeom prst="rect">
            <a:avLst/>
          </a:prstGeom>
        </p:spPr>
      </p:pic>
      <p:pic>
        <p:nvPicPr>
          <p:cNvPr id="8" name="Slika 8">
            <a:extLst>
              <a:ext uri="{FF2B5EF4-FFF2-40B4-BE49-F238E27FC236}">
                <a16:creationId xmlns:a16="http://schemas.microsoft.com/office/drawing/2014/main" id="{821E1938-A3AF-674A-AE23-EC738DD103E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0761606">
            <a:off x="1814025" y="3847603"/>
            <a:ext cx="6848475" cy="1808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7698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og od drveta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</Words>
  <Application>Microsoft Office PowerPoint</Application>
  <PresentationFormat>Široki zaslon</PresentationFormat>
  <Paragraphs>6</Paragraphs>
  <Slides>5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11" baseType="lpstr">
      <vt:lpstr>Arial</vt:lpstr>
      <vt:lpstr>Calibri</vt:lpstr>
      <vt:lpstr>Rockwell</vt:lpstr>
      <vt:lpstr>Rockwell Condensed</vt:lpstr>
      <vt:lpstr>Wingdings</vt:lpstr>
      <vt:lpstr>Slog od drveta</vt:lpstr>
      <vt:lpstr>YouTube i youtuberi</vt:lpstr>
      <vt:lpstr>Joomboos</vt:lpstr>
      <vt:lpstr>8rasta9</vt:lpstr>
      <vt:lpstr>Xniks2x</vt:lpstr>
      <vt:lpstr>Marcus i martinus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YouTube i youtuberi</dc:title>
  <dc:creator>Leona Pasinek</dc:creator>
  <cp:lastModifiedBy>Windows korisnik</cp:lastModifiedBy>
  <cp:revision>6</cp:revision>
  <dcterms:created xsi:type="dcterms:W3CDTF">2021-01-22T09:29:37Z</dcterms:created>
  <dcterms:modified xsi:type="dcterms:W3CDTF">2021-04-19T15:08:47Z</dcterms:modified>
</cp:coreProperties>
</file>