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EFF419-362E-413C-AD0E-CAF317FD61B9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C92EDD-AC35-4D23-BA00-3280D4A8D89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F419-362E-413C-AD0E-CAF317FD61B9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2EDD-AC35-4D23-BA00-3280D4A8D8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F419-362E-413C-AD0E-CAF317FD61B9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2EDD-AC35-4D23-BA00-3280D4A8D8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EFF419-362E-413C-AD0E-CAF317FD61B9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C92EDD-AC35-4D23-BA00-3280D4A8D898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EFF419-362E-413C-AD0E-CAF317FD61B9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C92EDD-AC35-4D23-BA00-3280D4A8D89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F419-362E-413C-AD0E-CAF317FD61B9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2EDD-AC35-4D23-BA00-3280D4A8D898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F419-362E-413C-AD0E-CAF317FD61B9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2EDD-AC35-4D23-BA00-3280D4A8D898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EFF419-362E-413C-AD0E-CAF317FD61B9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C92EDD-AC35-4D23-BA00-3280D4A8D89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F419-362E-413C-AD0E-CAF317FD61B9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2EDD-AC35-4D23-BA00-3280D4A8D8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EFF419-362E-413C-AD0E-CAF317FD61B9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C92EDD-AC35-4D23-BA00-3280D4A8D898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EFF419-362E-413C-AD0E-CAF317FD61B9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C92EDD-AC35-4D23-BA00-3280D4A8D898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EFF419-362E-413C-AD0E-CAF317FD61B9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C92EDD-AC35-4D23-BA00-3280D4A8D89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Lu Jakelić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3182"/>
            <a:ext cx="7467600" cy="4071966"/>
          </a:xfrm>
        </p:spPr>
        <p:txBody>
          <a:bodyPr>
            <a:normAutofit fontScale="90000"/>
          </a:bodyPr>
          <a:lstStyle/>
          <a:p>
            <a:r>
              <a:rPr lang="hr-HR" dirty="0"/>
              <a:t>Pravo joj je ime Lucija Jakelić,rođena je u Đurđevcu.Ima album imenom ,,Sve O Čemu Sam Šutjela”.Nastupala je u emisiji Tvoje lice zvuči poznato.Najnovija pjesma je izašla prije 2 mjeseca,a zove se ,,Jesmo li sami?”,ta pjesma na YouTubeu ima 48.775 pregleda.Njezine pjesme su posebne i motivirajuće jer imaju posebno začenje,a po tome i nju čine posebnom.Njezin “logo” po čemu je prepoznatljiva je crni šešir.</a:t>
            </a:r>
          </a:p>
        </p:txBody>
      </p:sp>
      <p:pic>
        <p:nvPicPr>
          <p:cNvPr id="4" name="Content Placeholder 3" descr="Lu-Jakelic-Borko-Vukosav-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43438" y="0"/>
            <a:ext cx="4500562" cy="214311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Ovo je jedan isječak iz pjesme ,,Jesmo li sami?”</a:t>
            </a:r>
          </a:p>
        </p:txBody>
      </p:sp>
      <p:pic>
        <p:nvPicPr>
          <p:cNvPr id="4" name="Content Placeholder 3" descr="preuzm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00418" y="2786058"/>
            <a:ext cx="5643582" cy="407194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Lu je u jednom intervjuu izjavila da ne može zamisliti život bez glazbe.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011750"/>
          </a:xfrm>
        </p:spPr>
        <p:txBody>
          <a:bodyPr/>
          <a:lstStyle/>
          <a:p>
            <a:r>
              <a:rPr lang="hr-HR" dirty="0"/>
              <a:t>Također svira gitaru.</a:t>
            </a:r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938828" y="1000108"/>
            <a:ext cx="3205172" cy="407194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440510"/>
          </a:xfrm>
        </p:spPr>
        <p:txBody>
          <a:bodyPr/>
          <a:lstStyle/>
          <a:p>
            <a:r>
              <a:rPr lang="hr-HR" dirty="0"/>
              <a:t>Ona je kantautorica i pjevačica.Zbog svoje pozitivne energije i maštanja je posebna i drugačija.</a:t>
            </a:r>
          </a:p>
        </p:txBody>
      </p:sp>
      <p:pic>
        <p:nvPicPr>
          <p:cNvPr id="4" name="Content Placeholder 3" descr="6197732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76400" y="0"/>
            <a:ext cx="7467600" cy="469572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118</Words>
  <Application>Microsoft Office PowerPoint</Application>
  <PresentationFormat>Prikaz na zaslonu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Century Schoolbook</vt:lpstr>
      <vt:lpstr>Wingdings</vt:lpstr>
      <vt:lpstr>Wingdings 2</vt:lpstr>
      <vt:lpstr>Oriel</vt:lpstr>
      <vt:lpstr>Lu Jakelić</vt:lpstr>
      <vt:lpstr>Pravo joj je ime Lucija Jakelić,rođena je u Đurđevcu.Ima album imenom ,,Sve O Čemu Sam Šutjela”.Nastupala je u emisiji Tvoje lice zvuči poznato.Najnovija pjesma je izašla prije 2 mjeseca,a zove se ,,Jesmo li sami?”,ta pjesma na YouTubeu ima 48.775 pregleda.Njezine pjesme su posebne i motivirajuće jer imaju posebno začenje,a po tome i nju čine posebnom.Njezin “logo” po čemu je prepoznatljiva je crni šešir.</vt:lpstr>
      <vt:lpstr>Ovo je jedan isječak iz pjesme ,,Jesmo li sami?”</vt:lpstr>
      <vt:lpstr>PowerPoint prezentacija</vt:lpstr>
      <vt:lpstr>Također svira gitaru.</vt:lpstr>
      <vt:lpstr>Ona je kantautorica i pjevačica.Zbog svoje pozitivne energije i maštanja je posebna i drugačija.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 Jakelić</dc:title>
  <dc:creator>Domagoj</dc:creator>
  <cp:lastModifiedBy>Windows korisnik</cp:lastModifiedBy>
  <cp:revision>5</cp:revision>
  <dcterms:created xsi:type="dcterms:W3CDTF">2021-01-24T16:36:02Z</dcterms:created>
  <dcterms:modified xsi:type="dcterms:W3CDTF">2021-04-19T15:09:17Z</dcterms:modified>
</cp:coreProperties>
</file>