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EF529E-85FF-4DEF-BD17-5C753794A8BF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EA0FEC-142D-4FB7-BDA7-35B2F197E54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POPULARNI YOUTUBERI I INFLUENCERI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 današnje vrijeme mnogi ljudi snimaju </a:t>
            </a:r>
            <a:r>
              <a:rPr lang="hr-HR" dirty="0" err="1" smtClean="0"/>
              <a:t>videe</a:t>
            </a:r>
            <a:r>
              <a:rPr lang="hr-HR" dirty="0" smtClean="0"/>
              <a:t> za YouTube i time postaju popularni, a ja sam izdvojila neke od njih.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296812"/>
          </a:xfrm>
        </p:spPr>
        <p:txBody>
          <a:bodyPr/>
          <a:lstStyle/>
          <a:p>
            <a:r>
              <a:rPr lang="hr-HR" dirty="0"/>
              <a:t>The Sikrt</a:t>
            </a:r>
            <a:br>
              <a:rPr lang="hr-HR" dirty="0"/>
            </a:br>
            <a:r>
              <a:rPr lang="hr-HR" dirty="0" smtClean="0"/>
              <a:t>Ovo </a:t>
            </a:r>
            <a:r>
              <a:rPr lang="hr-HR" dirty="0"/>
              <a:t>je jedan od mojih dražih YouTubera.Pravo ime mu je Filip </a:t>
            </a:r>
            <a:r>
              <a:rPr lang="hr-HR" dirty="0" err="1"/>
              <a:t>Dejanović</a:t>
            </a:r>
            <a:r>
              <a:rPr lang="hr-HR" dirty="0" smtClean="0"/>
              <a:t>. On </a:t>
            </a:r>
            <a:r>
              <a:rPr lang="hr-HR" dirty="0"/>
              <a:t>ima zabavne,lude i neke poučne videe.</a:t>
            </a:r>
          </a:p>
        </p:txBody>
      </p:sp>
      <p:pic>
        <p:nvPicPr>
          <p:cNvPr id="4" name="Content Placeholder 3" descr="3027e6663f84fb913f8f2afcb197db7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0"/>
            <a:ext cx="5143536" cy="4000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428844"/>
            <a:ext cx="8229600" cy="4429156"/>
          </a:xfrm>
        </p:spPr>
        <p:txBody>
          <a:bodyPr>
            <a:normAutofit/>
          </a:bodyPr>
          <a:lstStyle/>
          <a:p>
            <a:r>
              <a:rPr lang="hr-HR" dirty="0"/>
              <a:t>Rafthechild</a:t>
            </a:r>
            <a:br>
              <a:rPr lang="hr-HR" dirty="0"/>
            </a:br>
            <a:r>
              <a:rPr lang="hr-HR" dirty="0" smtClean="0"/>
              <a:t>Pravo </a:t>
            </a:r>
            <a:r>
              <a:rPr lang="hr-HR" dirty="0"/>
              <a:t>joj je ime Rafaela.Ona dolazi iz Splita.Ima zabavne </a:t>
            </a:r>
            <a:r>
              <a:rPr lang="hr-HR" dirty="0" err="1" smtClean="0"/>
              <a:t>videe</a:t>
            </a:r>
            <a:r>
              <a:rPr lang="hr-HR" dirty="0" smtClean="0"/>
              <a:t> i </a:t>
            </a:r>
            <a:r>
              <a:rPr lang="hr-HR" dirty="0"/>
              <a:t>također mi je draža YouTuberica.</a:t>
            </a:r>
          </a:p>
        </p:txBody>
      </p:sp>
      <p:pic>
        <p:nvPicPr>
          <p:cNvPr id="4" name="Content Placeholder 3" descr="1664715937275910_c5_1080x108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4563" y="0"/>
            <a:ext cx="4389437" cy="37862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715040"/>
          </a:xfrm>
        </p:spPr>
        <p:txBody>
          <a:bodyPr/>
          <a:lstStyle/>
          <a:p>
            <a:r>
              <a:rPr lang="hr-HR" dirty="0"/>
              <a:t>LaurenZside</a:t>
            </a:r>
            <a:br>
              <a:rPr lang="hr-HR" dirty="0"/>
            </a:br>
            <a:r>
              <a:rPr lang="hr-HR" dirty="0" smtClean="0"/>
              <a:t>Jedna </a:t>
            </a:r>
            <a:r>
              <a:rPr lang="hr-HR" dirty="0"/>
              <a:t>je YouTuberica iz New Yorka</a:t>
            </a:r>
            <a:r>
              <a:rPr lang="hr-HR" dirty="0" smtClean="0"/>
              <a:t>. Volim </a:t>
            </a:r>
            <a:r>
              <a:rPr lang="hr-HR" dirty="0"/>
              <a:t>gledati njezine videe jer često igra igrice i jako je zabavna.</a:t>
            </a:r>
          </a:p>
        </p:txBody>
      </p:sp>
      <p:pic>
        <p:nvPicPr>
          <p:cNvPr id="4" name="Content Placeholder 3" descr="LaurenzSi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0" y="0"/>
            <a:ext cx="3810000" cy="32146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934"/>
            <a:ext cx="8229600" cy="3929066"/>
          </a:xfrm>
        </p:spPr>
        <p:txBody>
          <a:bodyPr/>
          <a:lstStyle/>
          <a:p>
            <a:r>
              <a:rPr lang="hr-HR" dirty="0"/>
              <a:t>LDShadowLady</a:t>
            </a:r>
            <a:br>
              <a:rPr lang="hr-HR" dirty="0"/>
            </a:br>
            <a:r>
              <a:rPr lang="hr-HR" dirty="0" err="1" smtClean="0"/>
              <a:t>YouTuberica</a:t>
            </a:r>
            <a:r>
              <a:rPr lang="hr-HR" dirty="0" smtClean="0"/>
              <a:t> </a:t>
            </a:r>
            <a:r>
              <a:rPr lang="hr-HR" dirty="0"/>
              <a:t>je iz Ujedinjenog Kraljevstva</a:t>
            </a:r>
            <a:r>
              <a:rPr lang="hr-HR" dirty="0" smtClean="0"/>
              <a:t>. Ime </a:t>
            </a:r>
            <a:r>
              <a:rPr lang="hr-HR" dirty="0"/>
              <a:t>joj je Elizabeth</a:t>
            </a:r>
            <a:r>
              <a:rPr lang="hr-HR" dirty="0" smtClean="0"/>
              <a:t>. Snima </a:t>
            </a:r>
            <a:r>
              <a:rPr lang="hr-HR" dirty="0"/>
              <a:t>videe gdje igra igrice.</a:t>
            </a:r>
          </a:p>
        </p:txBody>
      </p:sp>
      <p:pic>
        <p:nvPicPr>
          <p:cNvPr id="4" name="Content Placeholder 3" descr="LDShadowLad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2450" y="1"/>
            <a:ext cx="3511550" cy="392906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53870"/>
          </a:xfrm>
        </p:spPr>
        <p:txBody>
          <a:bodyPr/>
          <a:lstStyle/>
          <a:p>
            <a:r>
              <a:rPr lang="hr-HR" dirty="0"/>
              <a:t>Saamo Petraa</a:t>
            </a:r>
            <a:br>
              <a:rPr lang="hr-HR" dirty="0"/>
            </a:br>
            <a:r>
              <a:rPr lang="hr-HR" dirty="0" smtClean="0"/>
              <a:t>Ime </a:t>
            </a:r>
            <a:r>
              <a:rPr lang="hr-HR" dirty="0"/>
              <a:t>joj je ustvari Petra </a:t>
            </a:r>
            <a:r>
              <a:rPr lang="hr-HR" dirty="0" err="1" smtClean="0"/>
              <a:t>Dimić</a:t>
            </a:r>
            <a:r>
              <a:rPr lang="hr-HR" dirty="0" smtClean="0"/>
              <a:t> i </a:t>
            </a:r>
            <a:r>
              <a:rPr lang="hr-HR" dirty="0"/>
              <a:t>ima zanimljive </a:t>
            </a:r>
            <a:r>
              <a:rPr lang="hr-HR" dirty="0" err="1"/>
              <a:t>videe</a:t>
            </a:r>
            <a:r>
              <a:rPr lang="hr-HR" dirty="0" smtClean="0"/>
              <a:t>. Ona </a:t>
            </a:r>
            <a:r>
              <a:rPr lang="hr-HR" dirty="0"/>
              <a:t>često ocjenjuje neke modne stilove. </a:t>
            </a:r>
          </a:p>
        </p:txBody>
      </p:sp>
      <p:pic>
        <p:nvPicPr>
          <p:cNvPr id="4" name="Content Placeholder 3" descr="acdb1ca8a87a196b9aed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0"/>
            <a:ext cx="6096000" cy="3429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33</Words>
  <Application>Microsoft Office PowerPoint</Application>
  <PresentationFormat>Prikaz na zaslonu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POPULARNI YOUTUBERI I INFLUENCERI</vt:lpstr>
      <vt:lpstr>The Sikrt Ovo je jedan od mojih dražih YouTubera.Pravo ime mu je Filip Dejanović. On ima zabavne,lude i neke poučne videe.</vt:lpstr>
      <vt:lpstr>Rafthechild Pravo joj je ime Rafaela.Ona dolazi iz Splita.Ima zabavne videe i također mi je draža YouTuberica.</vt:lpstr>
      <vt:lpstr>LaurenZside Jedna je YouTuberica iz New Yorka. Volim gledati njezine videe jer često igra igrice i jako je zabavna.</vt:lpstr>
      <vt:lpstr>LDShadowLady YouTuberica je iz Ujedinjenog Kraljevstva. Ime joj je Elizabeth. Snima videe gdje igra igrice.</vt:lpstr>
      <vt:lpstr>Saamo Petraa Ime joj je ustvari Petra Dimić i ima zanimljive videe. Ona često ocjenjuje neke modne stilove.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POPULARNI YOUTUBERI I INFLUENCERI</dc:title>
  <dc:creator>Domagoj</dc:creator>
  <cp:lastModifiedBy>Windows korisnik</cp:lastModifiedBy>
  <cp:revision>10</cp:revision>
  <dcterms:created xsi:type="dcterms:W3CDTF">2021-01-22T17:23:25Z</dcterms:created>
  <dcterms:modified xsi:type="dcterms:W3CDTF">2021-04-19T15:09:36Z</dcterms:modified>
</cp:coreProperties>
</file>