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87036"/>
            <a:ext cx="8426642" cy="1413164"/>
          </a:xfrm>
        </p:spPr>
        <p:txBody>
          <a:bodyPr/>
          <a:lstStyle/>
          <a:p>
            <a:r>
              <a:rPr lang="hr-HR" sz="7200" dirty="0" smtClean="0"/>
              <a:t>Covid-19 - Hrvatska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1496291"/>
            <a:ext cx="8343515" cy="5278582"/>
          </a:xfrm>
        </p:spPr>
        <p:txBody>
          <a:bodyPr>
            <a:normAutofit lnSpcReduction="10000"/>
          </a:bodyPr>
          <a:lstStyle/>
          <a:p>
            <a:pPr algn="l"/>
            <a:endParaRPr lang="hr-HR" sz="2400" dirty="0" smtClean="0"/>
          </a:p>
          <a:p>
            <a:pPr algn="l"/>
            <a:r>
              <a:rPr lang="hr-HR" sz="2400" dirty="0" smtClean="0"/>
              <a:t>Dora Curkovečki</a:t>
            </a:r>
          </a:p>
          <a:p>
            <a:pPr algn="l"/>
            <a:r>
              <a:rPr lang="hr-HR" sz="2400" dirty="0" smtClean="0"/>
              <a:t>7.b.</a:t>
            </a:r>
          </a:p>
          <a:p>
            <a:pPr algn="l"/>
            <a:endParaRPr lang="hr-HR" sz="2400" dirty="0" smtClean="0"/>
          </a:p>
          <a:p>
            <a:pPr algn="l"/>
            <a:r>
              <a:rPr lang="hr-HR" sz="2400" dirty="0" smtClean="0"/>
              <a:t>Osnovna škola Ksavera Šandora Đalskog</a:t>
            </a:r>
          </a:p>
          <a:p>
            <a:pPr algn="l"/>
            <a:r>
              <a:rPr lang="hr-HR" sz="2400" dirty="0" smtClean="0"/>
              <a:t>4.6.2021.</a:t>
            </a:r>
          </a:p>
          <a:p>
            <a:pPr algn="l"/>
            <a:endParaRPr lang="hr-HR" sz="2400" dirty="0"/>
          </a:p>
          <a:p>
            <a:pPr algn="l"/>
            <a:endParaRPr lang="hr-HR" sz="2400" dirty="0" smtClean="0"/>
          </a:p>
          <a:p>
            <a:pPr algn="ctr"/>
            <a:endParaRPr lang="hr-HR" sz="2400" dirty="0" smtClean="0"/>
          </a:p>
          <a:p>
            <a:pPr algn="ctr"/>
            <a:endParaRPr lang="hr-HR" sz="2400" dirty="0" smtClean="0"/>
          </a:p>
          <a:p>
            <a:pPr algn="ctr"/>
            <a:r>
              <a:rPr lang="hr-HR" sz="2400" dirty="0" smtClean="0"/>
              <a:t>Marija Vida 2020./2021.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3226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Covid-19</a:t>
            </a:r>
            <a:endParaRPr lang="hr-H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SIMPTOMI:- povišena tjelesna temperatura</a:t>
            </a:r>
          </a:p>
          <a:p>
            <a:pPr marL="0" indent="0">
              <a:buNone/>
            </a:pPr>
            <a:r>
              <a:rPr lang="hr-HR" sz="2400" dirty="0" smtClean="0"/>
              <a:t>                   - suhi kašalj</a:t>
            </a:r>
          </a:p>
          <a:p>
            <a:pPr marL="0" indent="0">
              <a:buNone/>
            </a:pPr>
            <a:r>
              <a:rPr lang="hr-HR" sz="2400" dirty="0" smtClean="0"/>
              <a:t>                   - umor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- slabost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- gubitak mirisa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- gubitak okusa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48" y="2813685"/>
            <a:ext cx="4565597" cy="362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5944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Covid-19</a:t>
            </a:r>
            <a:endParaRPr lang="hr-H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RJEĐI SIMPTOMI:- grlobolja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-sekrecija iz nosa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- bol u mišićima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07" y="2438429"/>
            <a:ext cx="4779818" cy="3325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4286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Covid-19</a:t>
            </a:r>
            <a:endParaRPr lang="hr-H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PRIJENOS INFEKCIJE:- kapljičnim putem( kihanjem, </a:t>
            </a:r>
          </a:p>
          <a:p>
            <a:pPr marL="0" indent="0">
              <a:buNone/>
            </a:pPr>
            <a:r>
              <a:rPr lang="hr-HR" sz="2400" dirty="0" smtClean="0"/>
              <a:t>                                     kašljanjem, govorom, pjevanjem)</a:t>
            </a:r>
          </a:p>
          <a:p>
            <a:pPr marL="0" indent="0">
              <a:buNone/>
            </a:pPr>
            <a:r>
              <a:rPr lang="hr-HR" sz="2400" dirty="0" smtClean="0"/>
              <a:t>                                  - dodirom</a:t>
            </a:r>
            <a:endParaRPr lang="hr-HR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3821"/>
              </p:ext>
            </p:extLst>
          </p:nvPr>
        </p:nvGraphicFramePr>
        <p:xfrm>
          <a:off x="6203373" y="3539355"/>
          <a:ext cx="4269220" cy="284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itmap Image" r:id="rId3" imgW="9144000" imgH="6095880" progId="Paint.Picture">
                  <p:embed/>
                </p:oleObj>
              </mc:Choice>
              <mc:Fallback>
                <p:oleObj name="Bitmap Image" r:id="rId3" imgW="9144000" imgH="6095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3373" y="3539355"/>
                        <a:ext cx="4269220" cy="2846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822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Covid-19</a:t>
            </a:r>
            <a:endParaRPr lang="hr-H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RIZIČNA SKUPINA:- ljudi starije životne dobi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- kronični bolesnci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- pretilost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70" y="2910463"/>
            <a:ext cx="4704903" cy="313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544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Covid-19</a:t>
            </a:r>
            <a:endParaRPr lang="hr-H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206" y="2181370"/>
            <a:ext cx="9536929" cy="388077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TEŠKI OBLIK BOLESTI:- ubrzano disanje ( preko 30 udisaja u min.)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    - suhi kašalj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    - nizak krvni tlak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    - poremećeno opće stanje</a:t>
            </a:r>
            <a:r>
              <a:rPr lang="hr-HR" sz="2400" dirty="0"/>
              <a:t> </a:t>
            </a:r>
            <a:r>
              <a:rPr lang="hr-HR" sz="2400" dirty="0" smtClean="0"/>
              <a:t>( ulazak u sepsu)</a:t>
            </a:r>
          </a:p>
        </p:txBody>
      </p:sp>
      <p:sp>
        <p:nvSpPr>
          <p:cNvPr id="4" name="AutoShape 2" descr="Open Source Respirator and Low Cost Ventilator Efforts to Fight Coronavirus  (COVID-19) | Innovation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Open Source Respirator and Low Cost Ventilator Efforts to Fight Coronavirus  (COVID-19) | InnovationManagement"/>
          <p:cNvSpPr>
            <a:spLocks noChangeAspect="1" noChangeArrowheads="1"/>
          </p:cNvSpPr>
          <p:nvPr/>
        </p:nvSpPr>
        <p:spPr bwMode="auto">
          <a:xfrm>
            <a:off x="307974" y="7937"/>
            <a:ext cx="1905289" cy="19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121756"/>
            <a:ext cx="3445885" cy="2298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240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Covid-19</a:t>
            </a:r>
            <a:endParaRPr lang="hr-H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80-90% oboljelih nema nikakve simptome ili potpuno blagu kliničku sliku sličnu običnoj prehladi</a:t>
            </a:r>
          </a:p>
          <a:p>
            <a:r>
              <a:rPr lang="hr-HR" sz="2400" dirty="0" smtClean="0"/>
              <a:t>Dijagnostika Covid-19 provodi se uzimanjem brisa nosa( tzv. PCR test )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851563"/>
            <a:ext cx="4510348" cy="265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899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Covid-19</a:t>
            </a:r>
            <a:endParaRPr lang="hr-H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MJERE ZAŠTITE:- provođenje higijrnskih mjera predstavlja ključni način zaštite vlastitog zdravlja kao i zdravlja drugih osoba</a:t>
            </a:r>
          </a:p>
          <a:p>
            <a:r>
              <a:rPr lang="hr-HR" sz="2400" dirty="0" smtClean="0"/>
              <a:t>Distanca 2 m</a:t>
            </a:r>
          </a:p>
          <a:p>
            <a:r>
              <a:rPr lang="hr-HR" sz="2400" dirty="0" smtClean="0"/>
              <a:t>Zaštitne maske u malim i zatvorenim prostorima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0" y="4314152"/>
            <a:ext cx="2408766" cy="240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6" y="4314152"/>
            <a:ext cx="2267990" cy="224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565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598" y="271895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hr-HR" sz="8000" dirty="0" smtClean="0"/>
              <a:t>HVALA NA PAŽNJI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7243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185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Paintbrush Picture</vt:lpstr>
      <vt:lpstr>Covid-19 - Hrvatska</vt:lpstr>
      <vt:lpstr>Covid-19</vt:lpstr>
      <vt:lpstr>Covid-19</vt:lpstr>
      <vt:lpstr>Covid-19</vt:lpstr>
      <vt:lpstr>Covid-19</vt:lpstr>
      <vt:lpstr>Covid-19</vt:lpstr>
      <vt:lpstr>Covid-19</vt:lpstr>
      <vt:lpstr>Covid-19</vt:lpstr>
      <vt:lpstr>HVALA NA PAŽNJI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darko.curkovecki1@zg.t-com.hr</dc:creator>
  <cp:lastModifiedBy>darko.curkovecki1@zg.t-com.hr</cp:lastModifiedBy>
  <cp:revision>17</cp:revision>
  <dcterms:created xsi:type="dcterms:W3CDTF">2021-06-04T18:17:41Z</dcterms:created>
  <dcterms:modified xsi:type="dcterms:W3CDTF">2021-06-04T20:02:13Z</dcterms:modified>
</cp:coreProperties>
</file>