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A9136B-BCF3-405D-8FFA-5F169F81C29A}" v="6" dt="2021-06-04T09:40:02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a Vodopijevec" userId="S::lana.vodopijevec@skole.hr::105ec851-b151-44fd-a6ca-810a57178e46" providerId="AD" clId="Web-{65A9136B-BCF3-405D-8FFA-5F169F81C29A}"/>
    <pc:docChg chg="modSld">
      <pc:chgData name="Lana Vodopijevec" userId="S::lana.vodopijevec@skole.hr::105ec851-b151-44fd-a6ca-810a57178e46" providerId="AD" clId="Web-{65A9136B-BCF3-405D-8FFA-5F169F81C29A}" dt="2021-06-04T09:40:02.258" v="5" actId="1076"/>
      <pc:docMkLst>
        <pc:docMk/>
      </pc:docMkLst>
      <pc:sldChg chg="addSp delSp modSp">
        <pc:chgData name="Lana Vodopijevec" userId="S::lana.vodopijevec@skole.hr::105ec851-b151-44fd-a6ca-810a57178e46" providerId="AD" clId="Web-{65A9136B-BCF3-405D-8FFA-5F169F81C29A}" dt="2021-06-04T09:40:02.258" v="5" actId="1076"/>
        <pc:sldMkLst>
          <pc:docMk/>
          <pc:sldMk cId="0" sldId="259"/>
        </pc:sldMkLst>
        <pc:spChg chg="add mod">
          <ac:chgData name="Lana Vodopijevec" userId="S::lana.vodopijevec@skole.hr::105ec851-b151-44fd-a6ca-810a57178e46" providerId="AD" clId="Web-{65A9136B-BCF3-405D-8FFA-5F169F81C29A}" dt="2021-06-04T09:40:02.258" v="5" actId="1076"/>
          <ac:spMkLst>
            <pc:docMk/>
            <pc:sldMk cId="0" sldId="259"/>
            <ac:spMk id="4" creationId="{A6B3EEEE-F173-4037-ACF4-746DEC9B6F50}"/>
          </ac:spMkLst>
        </pc:spChg>
        <pc:spChg chg="del">
          <ac:chgData name="Lana Vodopijevec" userId="S::lana.vodopijevec@skole.hr::105ec851-b151-44fd-a6ca-810a57178e46" providerId="AD" clId="Web-{65A9136B-BCF3-405D-8FFA-5F169F81C29A}" dt="2021-06-04T09:39:29.007" v="1"/>
          <ac:spMkLst>
            <pc:docMk/>
            <pc:sldMk cId="0" sldId="259"/>
            <ac:spMk id="12" creationId="{00000000-0000-0000-0000-000000000000}"/>
          </ac:spMkLst>
        </pc:spChg>
        <pc:spChg chg="del">
          <ac:chgData name="Lana Vodopijevec" userId="S::lana.vodopijevec@skole.hr::105ec851-b151-44fd-a6ca-810a57178e46" providerId="AD" clId="Web-{65A9136B-BCF3-405D-8FFA-5F169F81C29A}" dt="2021-06-04T09:39:22.570" v="0"/>
          <ac:spMkLst>
            <pc:docMk/>
            <pc:sldMk cId="0" sldId="259"/>
            <ac:spMk id="1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E1F8-08F3-49D6-A65D-D14804DB9879}" type="datetimeFigureOut">
              <a:rPr lang="sr-Latn-CS" smtClean="0"/>
              <a:pPr/>
              <a:t>4.6.2021.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2BA4-2AF4-4035-9FB5-72E9156000C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E1F8-08F3-49D6-A65D-D14804DB9879}" type="datetimeFigureOut">
              <a:rPr lang="sr-Latn-CS" smtClean="0"/>
              <a:pPr/>
              <a:t>4.6.2021.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2BA4-2AF4-4035-9FB5-72E9156000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E1F8-08F3-49D6-A65D-D14804DB9879}" type="datetimeFigureOut">
              <a:rPr lang="sr-Latn-CS" smtClean="0"/>
              <a:pPr/>
              <a:t>4.6.2021.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2BA4-2AF4-4035-9FB5-72E9156000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E1F8-08F3-49D6-A65D-D14804DB9879}" type="datetimeFigureOut">
              <a:rPr lang="sr-Latn-CS" smtClean="0"/>
              <a:pPr/>
              <a:t>4.6.2021.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2BA4-2AF4-4035-9FB5-72E9156000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E1F8-08F3-49D6-A65D-D14804DB9879}" type="datetimeFigureOut">
              <a:rPr lang="sr-Latn-CS" smtClean="0"/>
              <a:pPr/>
              <a:t>4.6.2021.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0002BA4-2AF4-4035-9FB5-72E9156000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E1F8-08F3-49D6-A65D-D14804DB9879}" type="datetimeFigureOut">
              <a:rPr lang="sr-Latn-CS" smtClean="0"/>
              <a:pPr/>
              <a:t>4.6.2021.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2BA4-2AF4-4035-9FB5-72E9156000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E1F8-08F3-49D6-A65D-D14804DB9879}" type="datetimeFigureOut">
              <a:rPr lang="sr-Latn-CS" smtClean="0"/>
              <a:pPr/>
              <a:t>4.6.2021.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2BA4-2AF4-4035-9FB5-72E9156000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E1F8-08F3-49D6-A65D-D14804DB9879}" type="datetimeFigureOut">
              <a:rPr lang="sr-Latn-CS" smtClean="0"/>
              <a:pPr/>
              <a:t>4.6.2021.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2BA4-2AF4-4035-9FB5-72E9156000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E1F8-08F3-49D6-A65D-D14804DB9879}" type="datetimeFigureOut">
              <a:rPr lang="sr-Latn-CS" smtClean="0"/>
              <a:pPr/>
              <a:t>4.6.2021.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2BA4-2AF4-4035-9FB5-72E9156000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E1F8-08F3-49D6-A65D-D14804DB9879}" type="datetimeFigureOut">
              <a:rPr lang="sr-Latn-CS" smtClean="0"/>
              <a:pPr/>
              <a:t>4.6.2021.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2BA4-2AF4-4035-9FB5-72E9156000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E1F8-08F3-49D6-A65D-D14804DB9879}" type="datetimeFigureOut">
              <a:rPr lang="sr-Latn-CS" smtClean="0"/>
              <a:pPr/>
              <a:t>4.6.2021.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2BA4-2AF4-4035-9FB5-72E9156000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6EE1F8-08F3-49D6-A65D-D14804DB9879}" type="datetimeFigureOut">
              <a:rPr lang="sr-Latn-CS" smtClean="0"/>
              <a:pPr/>
              <a:t>4.6.2021.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002BA4-2AF4-4035-9FB5-72E9156000C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err="1"/>
              <a:t>Kroatien</a:t>
            </a:r>
            <a:r>
              <a:rPr lang="hr-HR"/>
              <a:t> </a:t>
            </a:r>
            <a:r>
              <a:rPr lang="hr-HR" err="1"/>
              <a:t>in</a:t>
            </a:r>
            <a:r>
              <a:rPr lang="hr-HR"/>
              <a:t> der eu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 EU-</a:t>
            </a:r>
            <a:r>
              <a:rPr lang="hr-HR" err="1"/>
              <a:t>Sprachen</a:t>
            </a:r>
            <a:r>
              <a:rPr lang="hr-HR"/>
              <a:t> </a:t>
            </a:r>
            <a:r>
              <a:rPr lang="hr-HR" err="1"/>
              <a:t>und</a:t>
            </a:r>
            <a:r>
              <a:rPr lang="hr-HR"/>
              <a:t> </a:t>
            </a:r>
            <a:r>
              <a:rPr lang="hr-HR" err="1"/>
              <a:t>Lander</a:t>
            </a:r>
            <a:r>
              <a:rPr lang="hr-HR"/>
              <a:t> </a:t>
            </a:r>
          </a:p>
        </p:txBody>
      </p:sp>
      <p:sp>
        <p:nvSpPr>
          <p:cNvPr id="7" name="Elipsa 6"/>
          <p:cNvSpPr/>
          <p:nvPr/>
        </p:nvSpPr>
        <p:spPr>
          <a:xfrm>
            <a:off x="5715008" y="342900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5786446" y="342900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 descr="preuzm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786190"/>
            <a:ext cx="4562014" cy="2843227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err="1"/>
              <a:t>Europäische</a:t>
            </a:r>
            <a:r>
              <a:rPr lang="hr-HR" b="0"/>
              <a:t> Union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err="1"/>
              <a:t>Kroatien</a:t>
            </a:r>
            <a:r>
              <a:rPr lang="hr-HR"/>
              <a:t> </a:t>
            </a:r>
            <a:r>
              <a:rPr lang="hr-HR" err="1"/>
              <a:t>ist</a:t>
            </a:r>
            <a:r>
              <a:rPr lang="hr-HR"/>
              <a:t> </a:t>
            </a:r>
            <a:r>
              <a:rPr lang="hr-HR" err="1"/>
              <a:t>vom</a:t>
            </a:r>
            <a:r>
              <a:rPr lang="hr-HR"/>
              <a:t> 1.Juli 2013. </a:t>
            </a:r>
            <a:r>
              <a:rPr lang="hr-HR" err="1"/>
              <a:t>das</a:t>
            </a:r>
            <a:r>
              <a:rPr lang="hr-HR"/>
              <a:t> 28.-ste </a:t>
            </a:r>
            <a:r>
              <a:rPr lang="hr-HR" err="1"/>
              <a:t>Mitgliedsland</a:t>
            </a:r>
            <a:r>
              <a:rPr lang="hr-HR"/>
              <a:t> der EU.</a:t>
            </a:r>
          </a:p>
          <a:p>
            <a:r>
              <a:rPr lang="hr-HR"/>
              <a:t>28 </a:t>
            </a:r>
            <a:r>
              <a:rPr lang="hr-HR" err="1"/>
              <a:t>Mitgliedslander</a:t>
            </a:r>
            <a:endParaRPr lang="hr-HR"/>
          </a:p>
          <a:p>
            <a:r>
              <a:rPr lang="hr-HR"/>
              <a:t>24 </a:t>
            </a:r>
            <a:r>
              <a:rPr lang="hr-HR" err="1"/>
              <a:t>Sprachen</a:t>
            </a:r>
            <a:endParaRPr lang="hr-HR"/>
          </a:p>
          <a:p>
            <a:r>
              <a:rPr lang="hr-HR" err="1"/>
              <a:t>Die</a:t>
            </a:r>
            <a:r>
              <a:rPr lang="hr-HR"/>
              <a:t> </a:t>
            </a:r>
            <a:r>
              <a:rPr lang="hr-HR" err="1"/>
              <a:t>Hymne</a:t>
            </a:r>
            <a:r>
              <a:rPr lang="hr-HR"/>
              <a:t>:Ode </a:t>
            </a:r>
            <a:r>
              <a:rPr lang="hr-HR" err="1"/>
              <a:t>an</a:t>
            </a:r>
            <a:r>
              <a:rPr lang="hr-HR"/>
              <a:t> </a:t>
            </a:r>
            <a:r>
              <a:rPr lang="hr-HR" err="1"/>
              <a:t>die</a:t>
            </a:r>
            <a:r>
              <a:rPr lang="hr-HR"/>
              <a:t> Freude</a:t>
            </a:r>
          </a:p>
          <a:p>
            <a:r>
              <a:rPr lang="hr-HR" err="1"/>
              <a:t>Der</a:t>
            </a:r>
            <a:r>
              <a:rPr lang="hr-HR"/>
              <a:t> Euro ist </a:t>
            </a:r>
            <a:r>
              <a:rPr lang="hr-HR" err="1"/>
              <a:t>die</a:t>
            </a:r>
            <a:r>
              <a:rPr lang="hr-HR"/>
              <a:t> </a:t>
            </a:r>
            <a:r>
              <a:rPr lang="hr-HR" err="1"/>
              <a:t>Wahrung</a:t>
            </a:r>
            <a:endParaRPr lang="hr-HR"/>
          </a:p>
        </p:txBody>
      </p:sp>
      <p:pic>
        <p:nvPicPr>
          <p:cNvPr id="6" name="Slika 5" descr="preuzm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4500570"/>
            <a:ext cx="3553334" cy="2214578"/>
          </a:xfrm>
          <a:prstGeom prst="rect">
            <a:avLst/>
          </a:prstGeom>
        </p:spPr>
      </p:pic>
      <p:pic>
        <p:nvPicPr>
          <p:cNvPr id="7" name="Slika 6" descr="preuzm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4643446"/>
            <a:ext cx="3931365" cy="1928826"/>
          </a:xfrm>
          <a:prstGeom prst="rect">
            <a:avLst/>
          </a:prstGeom>
        </p:spPr>
      </p:pic>
      <p:sp>
        <p:nvSpPr>
          <p:cNvPr id="10" name="Elipsa 9"/>
          <p:cNvSpPr/>
          <p:nvPr/>
        </p:nvSpPr>
        <p:spPr>
          <a:xfrm>
            <a:off x="3143240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lipsa 10"/>
          <p:cNvSpPr/>
          <p:nvPr/>
        </p:nvSpPr>
        <p:spPr>
          <a:xfrm>
            <a:off x="3214678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6B3EEEE-F173-4037-ACF4-746DEC9B6F50}"/>
              </a:ext>
            </a:extLst>
          </p:cNvPr>
          <p:cNvSpPr/>
          <p:nvPr/>
        </p:nvSpPr>
        <p:spPr>
          <a:xfrm flipV="1">
            <a:off x="4053016" y="4170406"/>
            <a:ext cx="74142" cy="988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/>
              <a:t>EU-</a:t>
            </a:r>
            <a:r>
              <a:rPr lang="hr-HR" err="1"/>
              <a:t>Lander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/>
              <a:t>1.Belgien                 11.Italien                21.Rumanien</a:t>
            </a:r>
          </a:p>
          <a:p>
            <a:r>
              <a:rPr lang="hr-HR" sz="2400"/>
              <a:t>2.Bulgarien             </a:t>
            </a:r>
            <a:r>
              <a:rPr lang="hr-HR" sz="2400" b="1">
                <a:solidFill>
                  <a:srgbClr val="FF0000"/>
                </a:solidFill>
              </a:rPr>
              <a:t>12.Kroatien           </a:t>
            </a:r>
            <a:r>
              <a:rPr lang="hr-HR" sz="2400"/>
              <a:t>22.Schweden</a:t>
            </a:r>
          </a:p>
          <a:p>
            <a:r>
              <a:rPr lang="hr-HR" sz="2400"/>
              <a:t>3.Danemark           13.Lettland             23.Slowakei</a:t>
            </a:r>
            <a:endParaRPr lang="hr-HR" sz="2400" b="1">
              <a:solidFill>
                <a:srgbClr val="FF0000"/>
              </a:solidFill>
            </a:endParaRPr>
          </a:p>
          <a:p>
            <a:r>
              <a:rPr lang="hr-HR" sz="2400"/>
              <a:t>4.Deutschland        14.Litauen              24.Slowenien</a:t>
            </a:r>
          </a:p>
          <a:p>
            <a:r>
              <a:rPr lang="hr-HR" sz="2400"/>
              <a:t>5. </a:t>
            </a:r>
            <a:r>
              <a:rPr lang="hr-HR" sz="2400" err="1"/>
              <a:t>Estland</a:t>
            </a:r>
            <a:r>
              <a:rPr lang="hr-HR" sz="2400"/>
              <a:t>                15.Luxemburg       25.Spanien</a:t>
            </a:r>
          </a:p>
          <a:p>
            <a:r>
              <a:rPr lang="hr-HR" sz="2400"/>
              <a:t>6.Finnland               16.Malta               26.Tschechische  R.</a:t>
            </a:r>
          </a:p>
          <a:p>
            <a:r>
              <a:rPr lang="hr-HR" sz="2400"/>
              <a:t>7.Frankreich            17.Niederlande     27.Ungarn</a:t>
            </a:r>
          </a:p>
          <a:p>
            <a:r>
              <a:rPr lang="hr-HR" sz="2400"/>
              <a:t>8.Grichenland         18.Osterreich         28.Zypern</a:t>
            </a:r>
          </a:p>
          <a:p>
            <a:r>
              <a:rPr lang="hr-HR" sz="2400"/>
              <a:t>9.Grossbritannien  19.Polen</a:t>
            </a:r>
          </a:p>
          <a:p>
            <a:r>
              <a:rPr lang="hr-HR" sz="2400"/>
              <a:t>10.Irland                   20.Portugal</a:t>
            </a:r>
          </a:p>
        </p:txBody>
      </p:sp>
      <p:sp>
        <p:nvSpPr>
          <p:cNvPr id="4" name="Elipsa 3"/>
          <p:cNvSpPr/>
          <p:nvPr/>
        </p:nvSpPr>
        <p:spPr>
          <a:xfrm>
            <a:off x="1714480" y="57148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Elipsa 4"/>
          <p:cNvSpPr/>
          <p:nvPr/>
        </p:nvSpPr>
        <p:spPr>
          <a:xfrm>
            <a:off x="1857356" y="57148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/>
          <p:cNvSpPr/>
          <p:nvPr/>
        </p:nvSpPr>
        <p:spPr>
          <a:xfrm>
            <a:off x="1571604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lipsa 10"/>
          <p:cNvSpPr/>
          <p:nvPr/>
        </p:nvSpPr>
        <p:spPr>
          <a:xfrm>
            <a:off x="1643042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Elipsa 11"/>
          <p:cNvSpPr/>
          <p:nvPr/>
        </p:nvSpPr>
        <p:spPr>
          <a:xfrm>
            <a:off x="4071934" y="46434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Elipsa 12"/>
          <p:cNvSpPr/>
          <p:nvPr/>
        </p:nvSpPr>
        <p:spPr>
          <a:xfrm>
            <a:off x="4214810" y="46434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Elipsa 15"/>
          <p:cNvSpPr/>
          <p:nvPr/>
        </p:nvSpPr>
        <p:spPr>
          <a:xfrm>
            <a:off x="7143768" y="1714488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Elipsa 16"/>
          <p:cNvSpPr/>
          <p:nvPr/>
        </p:nvSpPr>
        <p:spPr>
          <a:xfrm>
            <a:off x="7215206" y="171448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/>
              <a:t>EU-</a:t>
            </a:r>
            <a:r>
              <a:rPr lang="hr-HR" err="1"/>
              <a:t>Sprachen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r>
              <a:rPr lang="hr-HR" sz="2400"/>
              <a:t>1.</a:t>
            </a:r>
            <a:r>
              <a:rPr lang="de-DE" sz="2400"/>
              <a:t>Bulgarisch</a:t>
            </a:r>
            <a:r>
              <a:rPr lang="hr-HR" sz="2400"/>
              <a:t>              12.Ungarisch           23.</a:t>
            </a:r>
            <a:r>
              <a:rPr lang="de-DE" sz="2400"/>
              <a:t> Spanisch </a:t>
            </a:r>
            <a:endParaRPr lang="hr-HR" sz="2400"/>
          </a:p>
          <a:p>
            <a:r>
              <a:rPr lang="hr-HR" sz="2400" b="1">
                <a:solidFill>
                  <a:srgbClr val="FF0000"/>
                </a:solidFill>
              </a:rPr>
              <a:t>2.</a:t>
            </a:r>
            <a:r>
              <a:rPr lang="de-DE" sz="2400" b="1">
                <a:solidFill>
                  <a:srgbClr val="FF0000"/>
                </a:solidFill>
              </a:rPr>
              <a:t> Kroatisch</a:t>
            </a:r>
            <a:r>
              <a:rPr lang="hr-HR" sz="2400" b="1">
                <a:solidFill>
                  <a:srgbClr val="FF0000"/>
                </a:solidFill>
              </a:rPr>
              <a:t>              </a:t>
            </a:r>
            <a:r>
              <a:rPr lang="hr-HR" sz="2400"/>
              <a:t>13.Italienisch           24.</a:t>
            </a:r>
            <a:r>
              <a:rPr lang="de-DE" sz="2400"/>
              <a:t> Schwedisch</a:t>
            </a:r>
            <a:endParaRPr lang="hr-HR" sz="2400"/>
          </a:p>
          <a:p>
            <a:r>
              <a:rPr lang="hr-HR" sz="2400"/>
              <a:t>3.</a:t>
            </a:r>
            <a:r>
              <a:rPr lang="de-DE" sz="2400"/>
              <a:t> Tschechisch</a:t>
            </a:r>
            <a:r>
              <a:rPr lang="hr-HR" sz="2400"/>
              <a:t>           14.</a:t>
            </a:r>
            <a:r>
              <a:rPr lang="de-DE" sz="2400"/>
              <a:t> Irisch </a:t>
            </a:r>
            <a:endParaRPr lang="hr-HR" sz="2400"/>
          </a:p>
          <a:p>
            <a:r>
              <a:rPr lang="hr-HR" sz="2400"/>
              <a:t> 4.</a:t>
            </a:r>
            <a:r>
              <a:rPr lang="de-DE" sz="2400"/>
              <a:t> Dänisch</a:t>
            </a:r>
            <a:r>
              <a:rPr lang="hr-HR" sz="2400"/>
              <a:t>                 15.Lettisch</a:t>
            </a:r>
          </a:p>
          <a:p>
            <a:r>
              <a:rPr lang="hr-HR" sz="2400"/>
              <a:t>5.</a:t>
            </a:r>
            <a:r>
              <a:rPr lang="de-DE" sz="2400"/>
              <a:t> Niederländisch</a:t>
            </a:r>
            <a:r>
              <a:rPr lang="hr-HR" sz="2400"/>
              <a:t>     16.Litauisch</a:t>
            </a:r>
          </a:p>
          <a:p>
            <a:r>
              <a:rPr lang="hr-HR" sz="2400"/>
              <a:t>6.</a:t>
            </a:r>
            <a:r>
              <a:rPr lang="de-DE" sz="2400"/>
              <a:t> Estnisch</a:t>
            </a:r>
            <a:r>
              <a:rPr lang="hr-HR" sz="2400"/>
              <a:t>                  17.</a:t>
            </a:r>
            <a:r>
              <a:rPr lang="de-DE" sz="2400"/>
              <a:t> Maltesisch</a:t>
            </a:r>
            <a:endParaRPr lang="hr-HR" sz="2400"/>
          </a:p>
          <a:p>
            <a:r>
              <a:rPr lang="hr-HR" sz="2400"/>
              <a:t>7. </a:t>
            </a:r>
            <a:r>
              <a:rPr lang="de-DE" sz="2400"/>
              <a:t>Englisch</a:t>
            </a:r>
            <a:r>
              <a:rPr lang="hr-HR" sz="2400"/>
              <a:t>                  18.Polnisch</a:t>
            </a:r>
          </a:p>
          <a:p>
            <a:r>
              <a:rPr lang="hr-HR" sz="2400"/>
              <a:t>8.</a:t>
            </a:r>
            <a:r>
              <a:rPr lang="de-DE" sz="2400"/>
              <a:t> Finnisch</a:t>
            </a:r>
            <a:r>
              <a:rPr lang="hr-HR" sz="2400"/>
              <a:t>                  19.</a:t>
            </a:r>
            <a:r>
              <a:rPr lang="de-DE" sz="2400"/>
              <a:t> Portugiesisch </a:t>
            </a:r>
            <a:endParaRPr lang="hr-HR" sz="2400"/>
          </a:p>
          <a:p>
            <a:r>
              <a:rPr lang="hr-HR" sz="2400"/>
              <a:t>9.</a:t>
            </a:r>
            <a:r>
              <a:rPr lang="de-DE" sz="2400"/>
              <a:t> Französisch</a:t>
            </a:r>
            <a:r>
              <a:rPr lang="hr-HR" sz="2400"/>
              <a:t>             20.</a:t>
            </a:r>
            <a:r>
              <a:rPr lang="de-DE" sz="2400"/>
              <a:t> Rumänisch</a:t>
            </a:r>
            <a:endParaRPr lang="hr-HR" sz="2400"/>
          </a:p>
          <a:p>
            <a:r>
              <a:rPr lang="hr-HR" sz="2400"/>
              <a:t>10.</a:t>
            </a:r>
            <a:r>
              <a:rPr lang="de-DE" sz="2400"/>
              <a:t> Deutsch</a:t>
            </a:r>
            <a:r>
              <a:rPr lang="hr-HR" sz="2400"/>
              <a:t>                  21.</a:t>
            </a:r>
            <a:r>
              <a:rPr lang="de-DE" sz="2400"/>
              <a:t> Slowakisch</a:t>
            </a:r>
            <a:endParaRPr lang="hr-HR" sz="2400"/>
          </a:p>
          <a:p>
            <a:r>
              <a:rPr lang="hr-HR" sz="2400"/>
              <a:t>11.</a:t>
            </a:r>
            <a:r>
              <a:rPr lang="de-DE" sz="2400"/>
              <a:t> Griechisch</a:t>
            </a:r>
            <a:r>
              <a:rPr lang="hr-HR" sz="2400"/>
              <a:t>              22.Slowenisch</a:t>
            </a:r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preuzmi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214422"/>
            <a:ext cx="8372878" cy="4572032"/>
          </a:xfrm>
        </p:spPr>
      </p:pic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preuzmi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000108"/>
            <a:ext cx="5641939" cy="3754454"/>
          </a:xfrm>
        </p:spPr>
      </p:pic>
      <p:sp>
        <p:nvSpPr>
          <p:cNvPr id="5" name="TekstniOkvir 4"/>
          <p:cNvSpPr txBox="1"/>
          <p:nvPr/>
        </p:nvSpPr>
        <p:spPr>
          <a:xfrm>
            <a:off x="5214942" y="5572140"/>
            <a:ext cx="31432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err="1">
                <a:solidFill>
                  <a:srgbClr val="00B0F0"/>
                </a:solidFill>
              </a:rPr>
              <a:t>Gemacht</a:t>
            </a:r>
            <a:r>
              <a:rPr lang="hr-HR"/>
              <a:t>:Lana </a:t>
            </a:r>
            <a:r>
              <a:rPr lang="hr-HR" err="1"/>
              <a:t>Vodopijevec</a:t>
            </a:r>
            <a:r>
              <a:rPr lang="hr-HR"/>
              <a:t> 8.b</a:t>
            </a:r>
          </a:p>
        </p:txBody>
      </p:sp>
    </p:spTree>
  </p:cSld>
  <p:clrMapOvr>
    <a:masterClrMapping/>
  </p:clrMapOvr>
  <p:transition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Application>Microsoft Office PowerPoint</Application>
  <PresentationFormat>On-screen Show (4:3)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Vrh</vt:lpstr>
      <vt:lpstr>Kroatien in der eu</vt:lpstr>
      <vt:lpstr>Europäische Union</vt:lpstr>
      <vt:lpstr>EU-Lander</vt:lpstr>
      <vt:lpstr>EU-Sprachen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euROPAISCHE UNION</dc:title>
  <dc:creator>Davor</dc:creator>
  <cp:revision>1</cp:revision>
  <dcterms:created xsi:type="dcterms:W3CDTF">2021-06-04T07:41:17Z</dcterms:created>
  <dcterms:modified xsi:type="dcterms:W3CDTF">2021-06-04T09:40:03Z</dcterms:modified>
</cp:coreProperties>
</file>