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22541-C4C1-4BDB-BF53-9BA508761860}" v="106" dt="2021-06-06T14:47:1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4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9" name="Rectangle 4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1" name="Freeform: Shape 49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" name="Freeform: Shape 50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51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52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53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54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55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56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EB3D964-C2AB-4019-A859-A7B250047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301" y="744909"/>
            <a:ext cx="5345799" cy="315541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400" dirty="0"/>
              <a:t>POSJET PAPE IVANA PAVLA II.  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F0FD7C-1195-49D5-869D-29584A20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4798446" cy="2054306"/>
          </a:xfrm>
        </p:spPr>
        <p:txBody>
          <a:bodyPr anchor="t">
            <a:normAutofit/>
          </a:bodyPr>
          <a:lstStyle/>
          <a:p>
            <a:pPr algn="l"/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485946-18AD-46C5-B958-5114CE27E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109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4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1" name="Freeform: Shape 65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66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67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68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69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70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71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8" name="Freeform: Shape 64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Diner restaurant">
            <a:extLst>
              <a:ext uri="{FF2B5EF4-FFF2-40B4-BE49-F238E27FC236}">
                <a16:creationId xmlns:a16="http://schemas.microsoft.com/office/drawing/2014/main" id="{6F337197-2E3D-4629-A59E-0DBECAD2B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0" r="23520" b="-1"/>
          <a:stretch/>
        </p:blipFill>
        <p:spPr>
          <a:xfrm flipH="1" flipV="1">
            <a:off x="12574009" y="-2185897"/>
            <a:ext cx="1094365" cy="15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FC280B3D-FC68-4DDC-950C-506B5C68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CB55F8-F950-431F-9B90-688950D9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D0AA11-2E4E-479C-B953-547285E72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D86C66-EDF0-4ABB-87F4-A2882A2E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26082B-E695-4987-8C03-332366C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1A8835-D9FC-4CAB-AF19-A5513B17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Bottom Right">
            <a:extLst>
              <a:ext uri="{FF2B5EF4-FFF2-40B4-BE49-F238E27FC236}">
                <a16:creationId xmlns:a16="http://schemas.microsoft.com/office/drawing/2014/main" id="{88540B56-6256-419C-AC81-7B56D0DD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5E9C2F-6749-4023-8E94-45C1C3FC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32" name="Graphic 157">
              <a:extLst>
                <a:ext uri="{FF2B5EF4-FFF2-40B4-BE49-F238E27FC236}">
                  <a16:creationId xmlns:a16="http://schemas.microsoft.com/office/drawing/2014/main" id="{D87C11F9-4A6E-44BC-BF6C-0468EFD71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B1B9F72-6727-48A7-A229-1B9E8620C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112D38F-1CDF-4293-96FC-2190D0395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F3E4DE9-57D9-4C4C-BE4E-7F081A1B3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BB673C9-C994-4CA3-B78E-F65C5F8C6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B6FF51D-0B4A-4C30-AEC8-D66E88C98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CF516A0-FBBD-4A87-9E93-708625DE5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F1EDD83-3119-40A9-B093-626EB1B12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A5F46DB-9B25-49AD-BC98-191E8891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568232-7905-4080-878E-39F0105E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597" y="689627"/>
            <a:ext cx="10191942" cy="18140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Kraj</a:t>
            </a:r>
            <a:r>
              <a:rPr lang="en-US" sz="6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72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3" name="Straight Connector 72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73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F23310-E8A0-43C9-8306-4A899C4E7FCB}"/>
              </a:ext>
            </a:extLst>
          </p:cNvPr>
          <p:cNvSpPr txBox="1"/>
          <p:nvPr/>
        </p:nvSpPr>
        <p:spPr>
          <a:xfrm>
            <a:off x="4689271" y="3368827"/>
            <a:ext cx="308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MOLIMO SE I NEKA NAM SVETI PAPA IVAN PAVAO II. BUDE UZOR U NAŠEM ŽIVOTU</a:t>
            </a:r>
          </a:p>
        </p:txBody>
      </p:sp>
    </p:spTree>
    <p:extLst>
      <p:ext uri="{BB962C8B-B14F-4D97-AF65-F5344CB8AC3E}">
        <p14:creationId xmlns:p14="http://schemas.microsoft.com/office/powerpoint/2010/main" val="201700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0169F4-3A20-4FAB-8F40-153AF13C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POSJETI 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0D24FC-4995-4502-9377-275EAB9D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Papa Ivan Pavao II. je posjetio Hrvatsku tri puta.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Papa je bio veliki hodočasnik.</a:t>
            </a:r>
            <a:endParaRPr lang="hr-HR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Papa je bio 100 puta izvan Vatikana.</a:t>
            </a:r>
            <a:endParaRPr lang="hr-HR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Kad bi sletio u neku zemlju on bi poljubio tlo.</a:t>
            </a:r>
            <a:endParaRPr lang="hr-H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8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2286C9-48EB-48DD-91FF-16701D80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PUT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A05CC8-C0AA-4839-B313-E672528F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Papa je prvi put posjetio Hrvatsku 10. - 11. rujna 1994.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Papa je sletio na zračnu luku PLESO gdje su ga dočekali predsjednik FRANJO TUĐMAN i zagrebački kardinal FRANJO KUHARIĆ.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Papa je te godine operirao kuk pa se nije mogao sagnuti i poljubiti zemlju, ali su mu Hrvati donesli dio zemlje i on ju je poljubio.</a:t>
            </a:r>
            <a:endParaRPr lang="hr-H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4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C8E312-7C75-4D14-8B92-E269A2C5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5" y="692458"/>
            <a:ext cx="10515600" cy="5975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Molio se na grobu kardinala Alojzija Stepinca u katedrali.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Predvodio je sv. misu na zagrebačkom hipodromu, kojoj je prisustvovalo gotovo milijun vjernika.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Poručio je okupljenim vjernicima, da imaju hrabrosti oprostiti i prihvatiti bližnjega, osloboditi srce od mržnje i osvete.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9913F1-FAA5-4D3B-B32F-557673AD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612486"/>
            <a:ext cx="3381375" cy="20058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16F2A6C-C339-4358-BB95-A6962B695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47" y="4612486"/>
            <a:ext cx="4505325" cy="20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9027F2-B0EB-44FC-BAC5-0BF5F0CE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PUT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17C189-68AA-4CEF-B5E5-823EF35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 Drugi </a:t>
            </a:r>
            <a:r>
              <a:rPr lang="pl-PL" dirty="0" err="1"/>
              <a:t>posjet</a:t>
            </a:r>
            <a:r>
              <a:rPr lang="pl-PL" dirty="0"/>
              <a:t> </a:t>
            </a:r>
            <a:r>
              <a:rPr lang="pl-PL" dirty="0" err="1"/>
              <a:t>bio</a:t>
            </a:r>
            <a:r>
              <a:rPr lang="pl-PL" dirty="0"/>
              <a:t> je od 2. - 4. listopada 1998. 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 </a:t>
            </a:r>
            <a:r>
              <a:rPr lang="pl-PL" dirty="0" err="1"/>
              <a:t>Posjetio</a:t>
            </a:r>
            <a:r>
              <a:rPr lang="pl-PL" dirty="0"/>
              <a:t> je </a:t>
            </a:r>
            <a:r>
              <a:rPr lang="pl-PL" dirty="0" err="1"/>
              <a:t>Zagreb</a:t>
            </a:r>
            <a:r>
              <a:rPr lang="pl-PL" dirty="0"/>
              <a:t>, </a:t>
            </a:r>
            <a:r>
              <a:rPr lang="pl-PL" dirty="0" err="1"/>
              <a:t>Mariju</a:t>
            </a:r>
            <a:r>
              <a:rPr lang="pl-PL" dirty="0"/>
              <a:t> </a:t>
            </a:r>
            <a:r>
              <a:rPr lang="pl-PL" dirty="0" err="1"/>
              <a:t>Bistricu</a:t>
            </a:r>
            <a:r>
              <a:rPr lang="pl-PL" dirty="0"/>
              <a:t> i Split.</a:t>
            </a:r>
            <a:endParaRPr lang="pl-PL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Proglasio je blaženim kardinala Alojzija Stepinca u Mariji Bistrici pred velikim brojem vjernika.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 Posljednji dan boravka u Hrvatskoj, posjetio je Split.</a:t>
            </a:r>
            <a:endParaRPr lang="hr-H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5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09984C-768D-499A-9869-AE0581E0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801"/>
            <a:ext cx="10515600" cy="5643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Služio je svečanu svetu misu na splitskom </a:t>
            </a:r>
            <a:r>
              <a:rPr lang="hr-HR" dirty="0" err="1"/>
              <a:t>Žnjanu</a:t>
            </a:r>
            <a:r>
              <a:rPr lang="hr-HR" dirty="0"/>
              <a:t> uz more.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 Hrvate je pozvao, da grade demokratsku državu, kako bi se nadvladalo poratno stanje i dosegnuli plemeniti ciljevi.</a:t>
            </a:r>
            <a:endParaRPr lang="hr-HR" dirty="0">
              <a:solidFill>
                <a:srgbClr val="FF0000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 Posjetio je i Solin prije odlaska iz splitske zračne luke.</a:t>
            </a:r>
          </a:p>
        </p:txBody>
      </p:sp>
    </p:spTree>
    <p:extLst>
      <p:ext uri="{BB962C8B-B14F-4D97-AF65-F5344CB8AC3E}">
        <p14:creationId xmlns:p14="http://schemas.microsoft.com/office/powerpoint/2010/main" val="35039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44ED09-BC8F-4E2E-89FA-330B9C02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TREĆI   PUT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8F98FE-1F46-43D5-B281-97C112BD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Treći posjet bio je od 5. do 9. lipnja 2003. godine.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To je bilo 100. papino putovanje izvan Italije i Vatikana.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Imao je susret s tadašnjim predsjednikom Stjepanom Mesićem.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0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811C7-5908-4A6B-B383-B73F6838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408372"/>
            <a:ext cx="10515600" cy="19530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40ADA4-3F3E-43EE-B098-F31DF125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32"/>
            <a:ext cx="10515600" cy="6070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U luci Gruž služio je svečanu sv. misu, tijekom koje je proglasio blaženom Mariju od Propetog Isusa Petković.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 "Zaboravite vlastite probitke i skrbite se za zajedničko dobro".</a:t>
            </a:r>
            <a:endParaRPr lang="hr-HR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    To su riječi pape</a:t>
            </a:r>
            <a:endParaRPr lang="hr-HR" dirty="0">
              <a:solidFill>
                <a:schemeClr val="tx1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 Posjetio je i svetište Gospe Trsatske, gdje je ostavio svoju krunicu, kako bi Gospa Trsatska molila za njega tijekom života i nakon smrti.</a:t>
            </a:r>
            <a:endParaRPr lang="hr-HR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3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B31AE-012B-4C54-9003-83D71CC9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450F0D4-4887-471A-9CDD-0262A495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71" y="2105172"/>
            <a:ext cx="2857500" cy="38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9E7D0EC-4F56-4108-B156-72154CE1E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928811"/>
            <a:ext cx="4305300" cy="26908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D84E82D-B688-4E83-82F9-3D8B031DC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87" y="2414060"/>
            <a:ext cx="3776663" cy="35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2D3A21"/>
      </a:dk2>
      <a:lt2>
        <a:srgbClr val="E2E8E8"/>
      </a:lt2>
      <a:accent1>
        <a:srgbClr val="C69796"/>
      </a:accent1>
      <a:accent2>
        <a:srgbClr val="BA997F"/>
      </a:accent2>
      <a:accent3>
        <a:srgbClr val="AAA481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E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388</Words>
  <Application>Microsoft Office PowerPoint</Application>
  <PresentationFormat>Široki zaslon</PresentationFormat>
  <Paragraphs>48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AvenirNext LT Pro Medium</vt:lpstr>
      <vt:lpstr>Sagona Book</vt:lpstr>
      <vt:lpstr>Segoe UI Semilight</vt:lpstr>
      <vt:lpstr>Wingdings</vt:lpstr>
      <vt:lpstr>ExploreVTI</vt:lpstr>
      <vt:lpstr>POSJET PAPE IVANA PAVLA II.  HRVATSKOJ</vt:lpstr>
      <vt:lpstr>POSJETI  HRVATSKOJ</vt:lpstr>
      <vt:lpstr>PRVI PUT</vt:lpstr>
      <vt:lpstr>PowerPoint prezentacija</vt:lpstr>
      <vt:lpstr>DRUGI PUT</vt:lpstr>
      <vt:lpstr>PowerPoint prezentacija</vt:lpstr>
      <vt:lpstr>TREĆI   PUT</vt:lpstr>
      <vt:lpstr>PowerPoint prezentacija</vt:lpstr>
      <vt:lpstr>PowerPoint prezentacija</vt:lpstr>
      <vt:lpstr>Kraj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PAPE IVANA PAVLA II. U HRVATSKU</dc:title>
  <dc:creator>Matijas Idžanović</dc:creator>
  <cp:lastModifiedBy>Mario Majdandžić</cp:lastModifiedBy>
  <cp:revision>38</cp:revision>
  <dcterms:created xsi:type="dcterms:W3CDTF">2021-06-04T09:47:59Z</dcterms:created>
  <dcterms:modified xsi:type="dcterms:W3CDTF">2021-06-06T16:30:39Z</dcterms:modified>
</cp:coreProperties>
</file>