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0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59" autoAdjust="0"/>
    <p:restoredTop sz="94660"/>
  </p:normalViewPr>
  <p:slideViewPr>
    <p:cSldViewPr snapToGrid="0">
      <p:cViewPr varScale="1">
        <p:scale>
          <a:sx n="78" d="100"/>
          <a:sy n="78" d="100"/>
        </p:scale>
        <p:origin x="4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89645" y="342900"/>
            <a:ext cx="10085087" cy="3619612"/>
          </a:xfrm>
        </p:spPr>
        <p:txBody>
          <a:bodyPr>
            <a:normAutofit/>
          </a:bodyPr>
          <a:lstStyle/>
          <a:p>
            <a:pPr algn="ctr"/>
            <a:r>
              <a:rPr lang="hr-HR" sz="6600" dirty="0" smtClean="0"/>
              <a:t>Žene u svemiru</a:t>
            </a:r>
            <a:endParaRPr lang="hr-HR" sz="6600" dirty="0"/>
          </a:p>
        </p:txBody>
      </p:sp>
      <p:sp>
        <p:nvSpPr>
          <p:cNvPr id="5" name="TextBox 4"/>
          <p:cNvSpPr txBox="1"/>
          <p:nvPr/>
        </p:nvSpPr>
        <p:spPr>
          <a:xfrm>
            <a:off x="6227804" y="5140410"/>
            <a:ext cx="5338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IZRADILE:Vanessa Kos i Dora Židak</a:t>
            </a:r>
            <a:endParaRPr lang="hr-HR" sz="2800" dirty="0"/>
          </a:p>
        </p:txBody>
      </p:sp>
    </p:spTree>
    <p:extLst>
      <p:ext uri="{BB962C8B-B14F-4D97-AF65-F5344CB8AC3E}">
        <p14:creationId xmlns:p14="http://schemas.microsoft.com/office/powerpoint/2010/main" val="4081905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32486" y="0"/>
            <a:ext cx="10727639" cy="4385731"/>
          </a:xfrm>
        </p:spPr>
        <p:txBody>
          <a:bodyPr>
            <a:normAutofit/>
          </a:bodyPr>
          <a:lstStyle/>
          <a:p>
            <a:r>
              <a:rPr lang="hr-HR" sz="8000" dirty="0" smtClean="0"/>
              <a:t>Hvala vam na pažnji</a:t>
            </a:r>
            <a:endParaRPr lang="hr-HR" sz="8000" dirty="0"/>
          </a:p>
        </p:txBody>
      </p:sp>
    </p:spTree>
    <p:extLst>
      <p:ext uri="{BB962C8B-B14F-4D97-AF65-F5344CB8AC3E}">
        <p14:creationId xmlns:p14="http://schemas.microsoft.com/office/powerpoint/2010/main" val="346940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6102" y="2142067"/>
            <a:ext cx="5359398" cy="4004734"/>
          </a:xfrm>
        </p:spPr>
        <p:txBody>
          <a:bodyPr>
            <a:noAutofit/>
          </a:bodyPr>
          <a:lstStyle/>
          <a:p>
            <a:r>
              <a:rPr lang="hr-HR" sz="2800" dirty="0"/>
              <a:t>Svemir </a:t>
            </a:r>
            <a:r>
              <a:rPr lang="hr-HR" sz="2800" dirty="0" smtClean="0"/>
              <a:t>je sve </a:t>
            </a:r>
            <a:r>
              <a:rPr lang="hr-HR" sz="2800" dirty="0"/>
              <a:t>što nas okružuje: prostor, vrijeme, materija, energija, planeti, </a:t>
            </a:r>
            <a:r>
              <a:rPr lang="hr-HR" sz="2800" dirty="0" smtClean="0"/>
              <a:t>zvijezde i sve ostalo</a:t>
            </a:r>
          </a:p>
          <a:p>
            <a:r>
              <a:rPr lang="pl-PL" sz="2800" dirty="0" smtClean="0"/>
              <a:t>Star je 13,8 </a:t>
            </a:r>
            <a:r>
              <a:rPr lang="pl-PL" sz="2800" dirty="0"/>
              <a:t>milijarda </a:t>
            </a:r>
            <a:r>
              <a:rPr lang="pl-PL" sz="2800" dirty="0" smtClean="0"/>
              <a:t>godina i nastao je </a:t>
            </a:r>
            <a:r>
              <a:rPr lang="pl-PL" sz="2800" dirty="0"/>
              <a:t>u Velikom Prasku </a:t>
            </a:r>
            <a:endParaRPr lang="hr-HR" sz="2800" dirty="0" smtClean="0"/>
          </a:p>
          <a:p>
            <a:r>
              <a:rPr lang="hr-HR" sz="2800" dirty="0" smtClean="0"/>
              <a:t>Znanosti koje se bave svemirmo su astrologija i kozmologija</a:t>
            </a:r>
            <a:endParaRPr lang="hr-HR" sz="28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268243" y="2375033"/>
            <a:ext cx="5684290" cy="3183202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355600"/>
            <a:ext cx="6735231" cy="17864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400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SVEMIR</a:t>
            </a:r>
            <a:endParaRPr lang="hr-HR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552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3600" dirty="0"/>
              <a:t>Njemačka raketa </a:t>
            </a:r>
            <a:r>
              <a:rPr lang="hr-HR" sz="3600" dirty="0" smtClean="0"/>
              <a:t>A-4, lansirana </a:t>
            </a:r>
            <a:r>
              <a:rPr lang="hr-HR" sz="3600" dirty="0"/>
              <a:t>1942, </a:t>
            </a:r>
            <a:r>
              <a:rPr lang="hr-HR" sz="3600" dirty="0" smtClean="0"/>
              <a:t>je </a:t>
            </a:r>
            <a:r>
              <a:rPr lang="hr-HR" sz="3600" dirty="0"/>
              <a:t>prva raketa koja je stigla do </a:t>
            </a:r>
            <a:r>
              <a:rPr lang="hr-HR" sz="3600" dirty="0" smtClean="0"/>
              <a:t>svemira</a:t>
            </a:r>
          </a:p>
          <a:p>
            <a:r>
              <a:rPr lang="hr-HR" sz="3600" dirty="0" smtClean="0"/>
              <a:t>Svemir još istražujemo i sa satelitima  </a:t>
            </a:r>
            <a:endParaRPr lang="hr-HR" sz="3600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243095" y="1409701"/>
            <a:ext cx="3181016" cy="4634706"/>
          </a:xfrm>
          <a:prstGeom prst="rect">
            <a:avLst/>
          </a:prstGeom>
        </p:spPr>
      </p:pic>
      <p:sp>
        <p:nvSpPr>
          <p:cNvPr id="8" name="Right Arrow 7"/>
          <p:cNvSpPr/>
          <p:nvPr/>
        </p:nvSpPr>
        <p:spPr>
          <a:xfrm>
            <a:off x="-8464" y="118536"/>
            <a:ext cx="6261100" cy="2023531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hr-HR" sz="3200" dirty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hr-HR" sz="3200" dirty="0" smtClean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ISTRAŽIVANJE SVEMIRA</a:t>
            </a:r>
            <a:endParaRPr lang="hr-HR" sz="3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037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1433" y="2438325"/>
            <a:ext cx="4995334" cy="3649134"/>
          </a:xfrm>
        </p:spPr>
        <p:txBody>
          <a:bodyPr>
            <a:normAutofit/>
          </a:bodyPr>
          <a:lstStyle/>
          <a:p>
            <a:r>
              <a:rPr lang="hr-HR" sz="3200" dirty="0"/>
              <a:t>Jurij Aleksejevič </a:t>
            </a:r>
            <a:r>
              <a:rPr lang="hr-HR" sz="3200" dirty="0" smtClean="0"/>
              <a:t>Gagarin je prvi čovijek u svemiru</a:t>
            </a:r>
          </a:p>
          <a:p>
            <a:r>
              <a:rPr lang="hr-HR" sz="3200" dirty="0" smtClean="0"/>
              <a:t>Let se održao </a:t>
            </a:r>
            <a:r>
              <a:rPr lang="es-ES" sz="3200" dirty="0" smtClean="0"/>
              <a:t>12</a:t>
            </a:r>
            <a:r>
              <a:rPr lang="es-ES" sz="3200" dirty="0"/>
              <a:t>. </a:t>
            </a:r>
            <a:r>
              <a:rPr lang="es-ES" sz="3200" dirty="0" err="1"/>
              <a:t>travnja</a:t>
            </a:r>
            <a:r>
              <a:rPr lang="es-ES" sz="3200" dirty="0"/>
              <a:t> </a:t>
            </a:r>
            <a:r>
              <a:rPr lang="es-ES" sz="3200" dirty="0" smtClean="0"/>
              <a:t>1961</a:t>
            </a:r>
            <a:endParaRPr lang="hr-HR" sz="3200" dirty="0" smtClean="0"/>
          </a:p>
          <a:p>
            <a:r>
              <a:rPr lang="hr-HR" sz="3200" dirty="0"/>
              <a:t>Letio je </a:t>
            </a:r>
            <a:r>
              <a:rPr lang="hr-HR" sz="3200" dirty="0" smtClean="0"/>
              <a:t>svemirskoj letjelici s nazivom Vostok</a:t>
            </a:r>
          </a:p>
          <a:p>
            <a:pPr marL="0" indent="0">
              <a:buNone/>
            </a:pPr>
            <a:endParaRPr lang="hr-HR" sz="3200" dirty="0" smtClean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22306" y="2324025"/>
            <a:ext cx="4521994" cy="3009181"/>
          </a:xfrm>
          <a:prstGeom prst="rect">
            <a:avLst/>
          </a:prstGeom>
        </p:spPr>
      </p:pic>
      <p:sp>
        <p:nvSpPr>
          <p:cNvPr id="5" name="Right Arrow 4"/>
          <p:cNvSpPr/>
          <p:nvPr/>
        </p:nvSpPr>
        <p:spPr>
          <a:xfrm>
            <a:off x="0" y="427567"/>
            <a:ext cx="6121400" cy="171450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PRVI ČOVJEK U SVEMIRU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139364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Valentina Vladimirovna </a:t>
            </a:r>
            <a:r>
              <a:rPr lang="hr-HR" sz="3200" dirty="0" smtClean="0"/>
              <a:t>Tereškova bila je prva žena u svemiru</a:t>
            </a:r>
          </a:p>
          <a:p>
            <a:r>
              <a:rPr lang="hr-HR" sz="3200" dirty="0"/>
              <a:t> rodila se 6. ožujka </a:t>
            </a:r>
            <a:r>
              <a:rPr lang="hr-HR" sz="3200" dirty="0" smtClean="0"/>
              <a:t>1937</a:t>
            </a:r>
          </a:p>
          <a:p>
            <a:r>
              <a:rPr lang="hr-HR" sz="3200" dirty="0" smtClean="0"/>
              <a:t>Imala je jaku ljubav prema svemiru i želju za sudjelovanjem u svemirskom  programu </a:t>
            </a:r>
          </a:p>
          <a:p>
            <a:endParaRPr lang="hr-HR" dirty="0"/>
          </a:p>
        </p:txBody>
      </p:sp>
      <p:sp>
        <p:nvSpPr>
          <p:cNvPr id="5" name="Right Arrow 4"/>
          <p:cNvSpPr/>
          <p:nvPr/>
        </p:nvSpPr>
        <p:spPr>
          <a:xfrm>
            <a:off x="0" y="387407"/>
            <a:ext cx="6956854" cy="160637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PRVA ŽENA U SVEMIRU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2816048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350108"/>
            <a:ext cx="10131425" cy="1456267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200" dirty="0" smtClean="0"/>
              <a:t>PRVA ŽENA U SVEMIRU</a:t>
            </a:r>
            <a:endParaRPr lang="hr-HR" sz="32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sz="3200" dirty="0" smtClean="0"/>
              <a:t>Za let se pripremala 9 mjeseci  </a:t>
            </a:r>
          </a:p>
          <a:p>
            <a:r>
              <a:rPr lang="hr-HR" sz="3200" dirty="0" smtClean="0"/>
              <a:t>S Tereškovjom bile su još </a:t>
            </a:r>
            <a:r>
              <a:rPr lang="hr-HR" sz="3200" dirty="0"/>
              <a:t>četiri djevojke koje su bile pripremane za let:</a:t>
            </a:r>
            <a:r>
              <a:rPr lang="hr-HR" sz="3200" dirty="0">
                <a:solidFill>
                  <a:srgbClr val="FF0000"/>
                </a:solidFill>
              </a:rPr>
              <a:t> </a:t>
            </a:r>
            <a:r>
              <a:rPr lang="hr-HR" sz="3200" dirty="0"/>
              <a:t>Tatjanu </a:t>
            </a:r>
            <a:r>
              <a:rPr lang="hr-HR" sz="3200" dirty="0"/>
              <a:t>Kuznjecovu</a:t>
            </a:r>
            <a:r>
              <a:rPr lang="hr-HR" sz="3200" dirty="0"/>
              <a:t>, Irinu Solovjovu, Žannu Jerkinu i Valentinu </a:t>
            </a:r>
            <a:r>
              <a:rPr lang="hr-HR" sz="3200" dirty="0" smtClean="0"/>
              <a:t>Ponomarevu</a:t>
            </a:r>
          </a:p>
          <a:p>
            <a:r>
              <a:rPr lang="pl-PL" sz="3200" dirty="0"/>
              <a:t>lansirana je u svemir brodom </a:t>
            </a:r>
            <a:r>
              <a:rPr lang="pl-PL" sz="3200" i="1" dirty="0" smtClean="0"/>
              <a:t>Vostok 6</a:t>
            </a:r>
            <a:endParaRPr lang="hr-HR" sz="3200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0891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497" y="271849"/>
            <a:ext cx="6572058" cy="1609483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0703" y="2669059"/>
            <a:ext cx="10446525" cy="3122141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600" dirty="0">
                <a:latin typeface="Arial" panose="020B0604020202020204" pitchFamily="34" charset="0"/>
              </a:rPr>
              <a:t>Nakon 3 dana i 48 kruženja oko Zemlje Tereškova se izbacila iz broda i padobranom spustila na </a:t>
            </a:r>
            <a:r>
              <a:rPr lang="hr-HR" sz="3600" dirty="0" smtClean="0">
                <a:latin typeface="Arial" panose="020B0604020202020204" pitchFamily="34" charset="0"/>
              </a:rPr>
              <a:t>Zemlju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600" dirty="0"/>
              <a:t>Njezin let se odvijao tjedan dana prije održavanja moskovske međunarodne konferencije </a:t>
            </a:r>
            <a:r>
              <a:rPr lang="hr-HR" sz="3600" dirty="0" smtClean="0"/>
              <a:t>žena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600" dirty="0"/>
              <a:t>Tereškova je nastavila raditi kao inženjerka u svemirskoj industriji</a:t>
            </a:r>
          </a:p>
        </p:txBody>
      </p:sp>
    </p:spTree>
    <p:extLst>
      <p:ext uri="{BB962C8B-B14F-4D97-AF65-F5344CB8AC3E}">
        <p14:creationId xmlns:p14="http://schemas.microsoft.com/office/powerpoint/2010/main" val="1429678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417" y="2421922"/>
            <a:ext cx="10490885" cy="3917093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200" dirty="0"/>
              <a:t>Ima muža  Adrijana </a:t>
            </a:r>
            <a:r>
              <a:rPr lang="hr-HR" sz="3200" dirty="0" smtClean="0"/>
              <a:t>Nikolajeva i s njim ima kćer koja se zove Jelena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200" dirty="0" smtClean="0"/>
              <a:t>Jelena danas radi kao lječnica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3200" dirty="0"/>
              <a:t>Otac joj je poginuo u Drugom svjetskom ratu, a majka se </a:t>
            </a:r>
            <a:r>
              <a:rPr lang="hr-HR" sz="3200" dirty="0" smtClean="0"/>
              <a:t>zatim </a:t>
            </a:r>
            <a:r>
              <a:rPr lang="hr-HR" sz="3200" dirty="0"/>
              <a:t>s troje djece preselila u </a:t>
            </a:r>
            <a:r>
              <a:rPr lang="hr-HR" sz="3200" dirty="0" smtClean="0"/>
              <a:t>Jaroslavlj</a:t>
            </a:r>
          </a:p>
          <a:p>
            <a:endParaRPr lang="hr-HR" dirty="0"/>
          </a:p>
        </p:txBody>
      </p:sp>
      <p:sp>
        <p:nvSpPr>
          <p:cNvPr id="4" name="Right Arrow 3"/>
          <p:cNvSpPr/>
          <p:nvPr/>
        </p:nvSpPr>
        <p:spPr>
          <a:xfrm>
            <a:off x="0" y="370702"/>
            <a:ext cx="7451124" cy="1680519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3600" dirty="0" smtClean="0"/>
              <a:t>Obirelj prve žene u svemiru</a:t>
            </a:r>
            <a:endParaRPr lang="hr-HR" sz="3600" dirty="0"/>
          </a:p>
        </p:txBody>
      </p:sp>
    </p:spTree>
    <p:extLst>
      <p:ext uri="{BB962C8B-B14F-4D97-AF65-F5344CB8AC3E}">
        <p14:creationId xmlns:p14="http://schemas.microsoft.com/office/powerpoint/2010/main" val="3244760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alentina Tereškova – Prva žena u svemiru – VoxFeminae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0263" y="2141538"/>
            <a:ext cx="4858062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akon godine u svemiru, vratila se na Zemlju; iznenadit će vas što će joj  najviše nedostajati - tportal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623" y="2141538"/>
            <a:ext cx="4866216" cy="3649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>
            <a:off x="0" y="358346"/>
            <a:ext cx="6413157" cy="1449560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4000" dirty="0"/>
              <a:t>P</a:t>
            </a:r>
            <a:r>
              <a:rPr lang="hr-HR" sz="4000" dirty="0" smtClean="0"/>
              <a:t>RVA ŽENA U SVEMIRU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33526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TM03457452[[fn=Celestial]]</Template>
  <TotalTime>1925</TotalTime>
  <Words>246</Words>
  <Application>Microsoft Office PowerPoint</Application>
  <PresentationFormat>Widescreen</PresentationFormat>
  <Paragraphs>30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Celestial</vt:lpstr>
      <vt:lpstr>Žene u svemiru</vt:lpstr>
      <vt:lpstr>PowerPoint Presentation</vt:lpstr>
      <vt:lpstr>PowerPoint Presentation</vt:lpstr>
      <vt:lpstr>PowerPoint Presentation</vt:lpstr>
      <vt:lpstr>PowerPoint Presentation</vt:lpstr>
      <vt:lpstr>PRVA ŽENA U SVEMIRU</vt:lpstr>
      <vt:lpstr>PowerPoint Presentation</vt:lpstr>
      <vt:lpstr>PowerPoint Presentation</vt:lpstr>
      <vt:lpstr>PowerPoint Presentation</vt:lpstr>
      <vt:lpstr>Hvala vam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Žene u svemiru</dc:title>
  <dc:creator>Windows User</dc:creator>
  <cp:lastModifiedBy>Windows User</cp:lastModifiedBy>
  <cp:revision>14</cp:revision>
  <dcterms:created xsi:type="dcterms:W3CDTF">2021-10-19T11:42:08Z</dcterms:created>
  <dcterms:modified xsi:type="dcterms:W3CDTF">2021-10-20T19:47:21Z</dcterms:modified>
</cp:coreProperties>
</file>