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58" r:id="rId6"/>
    <p:sldId id="259" r:id="rId7"/>
    <p:sldId id="266" r:id="rId8"/>
    <p:sldId id="260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F803A-8FB3-4A52-9942-767A7109E81E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305AE-E0D1-4376-AA89-298BC3DEEA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823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Magnetska indukcija ili gustoća magnetskog toka (oznaka B) je vektorska fizikalna veličina koja opisuje magnetsko polje i određuje Lorentzovu silu kojom magnetsko polje djeluje na električki nabijenu česticu u gibanju. Magnetska indukcija je umnožak magnetske permeabilnosti sredstva </a:t>
            </a:r>
            <a:r>
              <a:rPr lang="el-GR" dirty="0" smtClean="0"/>
              <a:t>μ </a:t>
            </a:r>
            <a:r>
              <a:rPr lang="hr-HR" dirty="0" smtClean="0"/>
              <a:t>i jakosti magnetskoga polja H,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305AE-E0D1-4376-AA89-298BC3DEEA9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90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U-gutoca energije</a:t>
            </a:r>
          </a:p>
          <a:p>
            <a:r>
              <a:rPr lang="hr-HR" dirty="0" smtClean="0"/>
              <a:t>µ0-permeabilnost vakuuma</a:t>
            </a:r>
          </a:p>
          <a:p>
            <a:r>
              <a:rPr lang="hr-HR" dirty="0" smtClean="0"/>
              <a:t>B magnetska indukcija</a:t>
            </a:r>
          </a:p>
          <a:p>
            <a:r>
              <a:rPr lang="hr-HR" dirty="0" smtClean="0"/>
              <a:t>Kvadrat magnetskog polja znači da se magnetsko polje skalarno množi samo sa sobom, pa je on identički jednak kvadratu apsolutne vrijednosti magnetskog polja.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305AE-E0D1-4376-AA89-298BC3DEEA9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8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. Zato jakost ili totalni intenzitet Zemljinog magnetskog polja T rastavljamo na vodoravnu H i okomitu V komponentu. Vodoravna komponenta se lako mjeri i ona djeluje na deklinacionu iglu kompasa. Matematički se može izraziti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305AE-E0D1-4376-AA89-298BC3DEEA9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9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Odavno je poznato da neke životinje imaju neobičnu sposobnost koja im omogućuje da magnetska polja Zemlje koriste za navigaciju. Primjerice, leptir monarh može, iz godine u godinu, preletjeti nevjerojatnih 5.000 kilometara i uvijek se vratiti na isto mjesto, dok polarne čigre redovno lete oko 71.000 km na relaciji između Grenlanda i Antarktike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305AE-E0D1-4376-AA89-298BC3DEEA9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20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09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51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15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08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98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47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87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733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19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291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2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93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28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2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7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9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8134E70-7C38-4A39-BF69-69F7C0E571E9}" type="datetimeFigureOut">
              <a:rPr lang="hr-HR" smtClean="0"/>
              <a:t>19.10.2021.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3C88DC-59E8-4F15-898F-8B64441453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737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Magnetsko polje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9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01" y="1901150"/>
            <a:ext cx="3528728" cy="3528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1901150"/>
            <a:ext cx="3383365" cy="37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18" y="339735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Jakost Zemljinog magnetskog polja</a:t>
            </a:r>
            <a:endParaRPr lang="hr-H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310185"/>
            <a:ext cx="10912715" cy="5199797"/>
          </a:xfrm>
        </p:spPr>
        <p:txBody>
          <a:bodyPr>
            <a:normAutofit/>
          </a:bodyPr>
          <a:lstStyle/>
          <a:p>
            <a:r>
              <a:rPr lang="hr-HR" sz="3200" dirty="0">
                <a:effectLst/>
              </a:rPr>
              <a:t>Pravac inklinacione igle pokazuje nam smjer jakosti Zemljinog magnetskog polja. Zbog njezinog kosog smjera jakost se teško direktno </a:t>
            </a:r>
            <a:r>
              <a:rPr lang="hr-HR" sz="3200" dirty="0" smtClean="0">
                <a:effectLst/>
              </a:rPr>
              <a:t>mjeri</a:t>
            </a:r>
          </a:p>
          <a:p>
            <a:r>
              <a:rPr lang="hr-HR" sz="3200" dirty="0" smtClean="0">
                <a:effectLst/>
              </a:rPr>
              <a:t>Matematički se ziražavamo</a:t>
            </a:r>
          </a:p>
          <a:p>
            <a:endParaRPr lang="hr-HR" sz="3200" dirty="0">
              <a:effectLst/>
            </a:endParaRPr>
          </a:p>
          <a:p>
            <a:endParaRPr lang="hr-HR" sz="3200" dirty="0" smtClean="0">
              <a:effectLst/>
            </a:endParaRPr>
          </a:p>
          <a:p>
            <a:endParaRPr lang="hr-HR" sz="1900" dirty="0" smtClean="0">
              <a:effectLst/>
            </a:endParaRPr>
          </a:p>
          <a:p>
            <a:r>
              <a:rPr lang="hr-HR" sz="1900" dirty="0" smtClean="0">
                <a:effectLst/>
              </a:rPr>
              <a:t>gdje </a:t>
            </a:r>
            <a:r>
              <a:rPr lang="hr-HR" sz="1900" dirty="0">
                <a:effectLst/>
              </a:rPr>
              <a:t>je: i - magnetska inklinacija. Odredimo li mjerenjem magnetsku inklinaciju i vodoravnu komponentu H, onda je jakost ili totalni intenzitet Zemljinog magnetskog polja T</a:t>
            </a:r>
            <a:r>
              <a:rPr lang="hr-HR" sz="3200" dirty="0">
                <a:effectLst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16" y="4221494"/>
            <a:ext cx="4928126" cy="82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26" y="3059256"/>
            <a:ext cx="4119776" cy="7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31" y="58791"/>
            <a:ext cx="3836513" cy="6598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9797" y="6195928"/>
            <a:ext cx="581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Kompas </a:t>
            </a:r>
            <a:r>
              <a:rPr lang="pl-PL" sz="2400" dirty="0"/>
              <a:t>za mjerenje magnetske inklinacije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964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67" y="302524"/>
            <a:ext cx="11778018" cy="1429925"/>
          </a:xfrm>
        </p:spPr>
        <p:txBody>
          <a:bodyPr>
            <a:noAutofit/>
          </a:bodyPr>
          <a:lstStyle/>
          <a:p>
            <a:pPr algn="l"/>
            <a:r>
              <a:rPr lang="hr-HR" sz="4800" dirty="0" smtClean="0"/>
              <a:t>Kako Zemljivo magnetsko polje utječe na životinje?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effectLst/>
              </a:rPr>
              <a:t>Mnoge</a:t>
            </a:r>
            <a:r>
              <a:rPr lang="hr-HR" sz="3200" dirty="0" smtClean="0"/>
              <a:t> ptice Zemljino magnetsko polje koriste kao svoj prirodni kompas</a:t>
            </a:r>
          </a:p>
          <a:p>
            <a:r>
              <a:rPr lang="hr-HR" sz="3200" dirty="0" smtClean="0"/>
              <a:t>Također i ribe npr. Lososi koriste magnetsko polje za orijetnaciju tokom migracije preplivaju oko 6 500km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19824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318" y="1023581"/>
            <a:ext cx="5204826" cy="202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642" y="2261420"/>
            <a:ext cx="4839979" cy="33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 smtClean="0"/>
              <a:t>Polarna svjetlost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Polarna svjetlost je pojava u visokim slojevima Zemljine atmosfere u obliku korona, lukova...</a:t>
            </a:r>
          </a:p>
          <a:p>
            <a:r>
              <a:rPr lang="hr-HR" sz="3200" dirty="0"/>
              <a:t> Najčešće je vidljiva u polarnim krajevima, a što je udaljenost od </a:t>
            </a:r>
            <a:r>
              <a:rPr lang="hr-HR" sz="3200" u="sng" dirty="0"/>
              <a:t>magnetskih polova</a:t>
            </a:r>
            <a:r>
              <a:rPr lang="hr-HR" sz="3200" dirty="0"/>
              <a:t> veća, to se pojavljuje rjeđe</a:t>
            </a:r>
          </a:p>
        </p:txBody>
      </p:sp>
    </p:spTree>
    <p:extLst>
      <p:ext uri="{BB962C8B-B14F-4D97-AF65-F5344CB8AC3E}">
        <p14:creationId xmlns:p14="http://schemas.microsoft.com/office/powerpoint/2010/main" val="163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95833"/>
            <a:ext cx="4579910" cy="304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63" y="22779"/>
            <a:ext cx="5017380" cy="2809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2" y="0"/>
            <a:ext cx="4202586" cy="2832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47" y="2881985"/>
            <a:ext cx="7055893" cy="367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4" y="1132764"/>
            <a:ext cx="10353763" cy="2156347"/>
          </a:xfrm>
        </p:spPr>
        <p:txBody>
          <a:bodyPr>
            <a:normAutofit/>
          </a:bodyPr>
          <a:lstStyle/>
          <a:p>
            <a:r>
              <a:rPr lang="hr-HR" sz="6600" dirty="0" smtClean="0"/>
              <a:t>HVALA NA PAŽNJI</a:t>
            </a:r>
            <a:endParaRPr lang="hr-HR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90675" y="5564956"/>
            <a:ext cx="5997947" cy="890435"/>
          </a:xfrm>
        </p:spPr>
        <p:txBody>
          <a:bodyPr>
            <a:normAutofit/>
          </a:bodyPr>
          <a:lstStyle/>
          <a:p>
            <a:r>
              <a:rPr lang="hr-HR" sz="4400" dirty="0" smtClean="0"/>
              <a:t>Izradila: Lana Grgić 8.n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98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 smtClean="0"/>
              <a:t>O magnetskom polju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magnetsko polje, prostor u kojem djeluju magnetske </a:t>
            </a:r>
            <a:r>
              <a:rPr lang="hr-HR" sz="3200" dirty="0" smtClean="0"/>
              <a:t>sile</a:t>
            </a:r>
          </a:p>
          <a:p>
            <a:r>
              <a:rPr lang="hr-HR" sz="3200" dirty="0"/>
              <a:t>Magnetsko polje postoji također u prostoru oko toka električne struje, pa se najčešće </a:t>
            </a:r>
            <a:r>
              <a:rPr lang="hr-HR" sz="3200" dirty="0" smtClean="0"/>
              <a:t>zove i elektromagnetsko polje</a:t>
            </a:r>
          </a:p>
          <a:p>
            <a:r>
              <a:rPr lang="hr-HR" sz="3200" dirty="0"/>
              <a:t>magnetsko polje slično je električnom polju s obzirom na matematičku obradu, ali je bitna razlika u tome što ne postoje slobodni magnetski naboji kao što postoje slobodni </a:t>
            </a:r>
            <a:r>
              <a:rPr lang="hr-HR" sz="3200" dirty="0" smtClean="0"/>
              <a:t>elektroni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7724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59" y="290016"/>
            <a:ext cx="4128661" cy="2776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723" y="3066185"/>
            <a:ext cx="482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Prikaz djelovanja magnetskog polja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82" y="267883"/>
            <a:ext cx="3259967" cy="3259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2193" y="3527850"/>
            <a:ext cx="509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Magnetsko polje prstenastog magneta</a:t>
            </a:r>
            <a:endParaRPr lang="hr-HR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64" y="3688420"/>
            <a:ext cx="4216414" cy="31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186520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hr-HR" sz="4800" dirty="0"/>
              <a:t>Magnetska influencija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473958"/>
            <a:ext cx="11696131" cy="515885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hr-HR" sz="3100" dirty="0" smtClean="0"/>
              <a:t>pokus:</a:t>
            </a:r>
          </a:p>
          <a:p>
            <a:r>
              <a:rPr lang="hr-HR" sz="3100" dirty="0" smtClean="0"/>
              <a:t>Pričvrstimo li </a:t>
            </a:r>
            <a:r>
              <a:rPr lang="hr-HR" sz="3100" dirty="0"/>
              <a:t>na štapu magnet, a do njega na donjem kraju na malu udaljenost stavimo komad mekog željeza </a:t>
            </a:r>
            <a:r>
              <a:rPr lang="hr-HR" sz="3100" dirty="0" smtClean="0"/>
              <a:t>donji će kraj </a:t>
            </a:r>
            <a:r>
              <a:rPr lang="hr-HR" sz="3100" dirty="0"/>
              <a:t>mekog željeza držati dosta željezne piljevine, što znači da je meko željezo postalo magnetično i djelovanjem na daljinu. Odmaknemo li magnet, piljevina će pasti; meko željezo je, dakle, izgubilo magnetizam</a:t>
            </a:r>
            <a:r>
              <a:rPr lang="hr-HR" sz="3100" dirty="0" smtClean="0"/>
              <a:t>.</a:t>
            </a:r>
          </a:p>
          <a:p>
            <a:r>
              <a:rPr lang="hr-HR" sz="3100" dirty="0"/>
              <a:t>https://edutorij.e-skole.hr/share/proxy/alfresco-noauth/edutorij/api/proxy-guest/452e1469-e362-4711-abcb-6f535c3b5254/video/22889-0-elektrom-mp4-1533199023993.mp4</a:t>
            </a:r>
            <a:endParaRPr lang="hr-HR" sz="3100" dirty="0"/>
          </a:p>
        </p:txBody>
      </p:sp>
    </p:spTree>
    <p:extLst>
      <p:ext uri="{BB962C8B-B14F-4D97-AF65-F5344CB8AC3E}">
        <p14:creationId xmlns:p14="http://schemas.microsoft.com/office/powerpoint/2010/main" val="14012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800" dirty="0" smtClean="0"/>
              <a:t>Jakost magnetskog polja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(oznaka H) je vektorska fizikalna veličina koja opisuje uzroke nastanka magnetskoga polja, jednaka je magnetskoj indukciji B podijeljenoj s magnetskom permeabilnošću </a:t>
            </a:r>
            <a:r>
              <a:rPr lang="el-GR" sz="3200" dirty="0"/>
              <a:t>μ </a:t>
            </a:r>
            <a:r>
              <a:rPr lang="hr-HR" sz="3200" dirty="0" smtClean="0"/>
              <a:t>sredstva tj.: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753" y="3969436"/>
            <a:ext cx="1850439" cy="13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/>
              <a:t>Energija magnetskog polja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 Gustoća energije sadržane u magnetskom polju jest:</a:t>
            </a:r>
          </a:p>
          <a:p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73" y="2983901"/>
            <a:ext cx="6228349" cy="20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5" y="176769"/>
            <a:ext cx="6283311" cy="3577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513" y="3795973"/>
            <a:ext cx="363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Magnetsko polje zavojnice</a:t>
            </a:r>
            <a:endParaRPr lang="hr-HR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60" y="682388"/>
            <a:ext cx="4784992" cy="4584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68415" y="5267111"/>
            <a:ext cx="423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Električno polje kondenzatora</a:t>
            </a:r>
          </a:p>
        </p:txBody>
      </p:sp>
    </p:spTree>
    <p:extLst>
      <p:ext uri="{BB962C8B-B14F-4D97-AF65-F5344CB8AC3E}">
        <p14:creationId xmlns:p14="http://schemas.microsoft.com/office/powerpoint/2010/main" val="288077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/>
              <a:t>Magnetsko polje i elektricitet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u="sng" dirty="0" smtClean="0"/>
              <a:t>Magnetsko polje i elekricitet imaju veliku srodnost</a:t>
            </a:r>
          </a:p>
          <a:p>
            <a:r>
              <a:rPr lang="hr-HR" sz="3200" dirty="0" smtClean="0"/>
              <a:t>Proučavanje magnetskih pojava predhodilo je električnim</a:t>
            </a:r>
          </a:p>
          <a:p>
            <a:r>
              <a:rPr lang="hr-HR" sz="3200" dirty="0" smtClean="0"/>
              <a:t>Magneti djeluju privlačnim i odbojnim silama,to možemo i povezat sa pozitivnim i negativnim električnim nabojima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313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 smtClean="0"/>
              <a:t>Magnetsko polje Zemlje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313509"/>
          </a:xfrm>
        </p:spPr>
        <p:txBody>
          <a:bodyPr>
            <a:normAutofit/>
          </a:bodyPr>
          <a:lstStyle/>
          <a:p>
            <a:r>
              <a:rPr lang="hr-HR" sz="3200" dirty="0"/>
              <a:t>geomagnetsko polje </a:t>
            </a:r>
            <a:r>
              <a:rPr lang="hr-HR" sz="3200" dirty="0" smtClean="0"/>
              <a:t>ili Zemljino </a:t>
            </a:r>
            <a:r>
              <a:rPr lang="hr-HR" sz="3200" dirty="0"/>
              <a:t>magnetsko polje </a:t>
            </a:r>
            <a:r>
              <a:rPr lang="hr-HR" sz="3200" dirty="0" smtClean="0"/>
              <a:t>jest magnetsko polje koje se prostire od unutrašnjosti Zemlje do mjesta na kojem nailaz sunčev vjetar odnosno tok nabijenih čestica koji izbija sa Sunca</a:t>
            </a:r>
          </a:p>
          <a:p>
            <a:r>
              <a:rPr lang="hr-HR" sz="3200" dirty="0"/>
              <a:t>. Za razliku od štapićastog magneta, Zemljino se magnetsko polje mijenja tijekom vremena jer ga stvara geodinamo (u slučaju Zemlje, gibanje slitina rastaljena željeza u njezinoj vanjskoj jezgri).</a:t>
            </a:r>
          </a:p>
        </p:txBody>
      </p:sp>
    </p:spTree>
    <p:extLst>
      <p:ext uri="{BB962C8B-B14F-4D97-AF65-F5344CB8AC3E}">
        <p14:creationId xmlns:p14="http://schemas.microsoft.com/office/powerpoint/2010/main" val="390302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363</TotalTime>
  <Words>599</Words>
  <Application>Microsoft Office PowerPoint</Application>
  <PresentationFormat>Widescreen</PresentationFormat>
  <Paragraphs>51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Calisto MT</vt:lpstr>
      <vt:lpstr>Trebuchet MS</vt:lpstr>
      <vt:lpstr>Wingdings 2</vt:lpstr>
      <vt:lpstr>Slate</vt:lpstr>
      <vt:lpstr>Magnetsko polje</vt:lpstr>
      <vt:lpstr>O magnetskom polju</vt:lpstr>
      <vt:lpstr>PowerPoint Presentation</vt:lpstr>
      <vt:lpstr>Magnetska influencija</vt:lpstr>
      <vt:lpstr>Jakost magnetskog polja</vt:lpstr>
      <vt:lpstr>Energija magnetskog polja</vt:lpstr>
      <vt:lpstr>PowerPoint Presentation</vt:lpstr>
      <vt:lpstr>Magnetsko polje i elektricitet</vt:lpstr>
      <vt:lpstr>Magnetsko polje Zemlje</vt:lpstr>
      <vt:lpstr>PowerPoint Presentation</vt:lpstr>
      <vt:lpstr>Jakost Zemljinog magnetskog polja</vt:lpstr>
      <vt:lpstr>PowerPoint Presentation</vt:lpstr>
      <vt:lpstr>Kako Zemljivo magnetsko polje utječe na životinje?</vt:lpstr>
      <vt:lpstr>PowerPoint Presentation</vt:lpstr>
      <vt:lpstr>Polarna svjetlost</vt:lpstr>
      <vt:lpstr>PowerPoint Presentation</vt:lpstr>
      <vt:lpstr>HVALA NA PAŽNJI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Magnetsko polje</dc:title>
  <dc:creator>luka</dc:creator>
  <cp:lastModifiedBy>luka</cp:lastModifiedBy>
  <cp:revision>16</cp:revision>
  <dcterms:created xsi:type="dcterms:W3CDTF">2021-10-09T17:03:58Z</dcterms:created>
  <dcterms:modified xsi:type="dcterms:W3CDTF">2021-10-19T16:17:08Z</dcterms:modified>
</cp:coreProperties>
</file>