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67CDF8-2908-20B4-53A5-B7570031F33B}" v="1923" dt="2021-11-19T09:10:44.0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Jedrejčić" userId="S::klara.jedrejcic@skole.hr::b249d976-5034-4489-bdf5-c1dda95ac9c3" providerId="AD" clId="Web-{2D67CDF8-2908-20B4-53A5-B7570031F33B}"/>
    <pc:docChg chg="addSld modSld sldOrd addMainMaster delMainMaster">
      <pc:chgData name="Klara Jedrejčić" userId="S::klara.jedrejcic@skole.hr::b249d976-5034-4489-bdf5-c1dda95ac9c3" providerId="AD" clId="Web-{2D67CDF8-2908-20B4-53A5-B7570031F33B}" dt="2021-11-19T09:10:44.031" v="1844"/>
      <pc:docMkLst>
        <pc:docMk/>
      </pc:docMkLst>
      <pc:sldChg chg="addSp modSp mod setBg modClrScheme addAnim chgLayout">
        <pc:chgData name="Klara Jedrejčić" userId="S::klara.jedrejcic@skole.hr::b249d976-5034-4489-bdf5-c1dda95ac9c3" providerId="AD" clId="Web-{2D67CDF8-2908-20B4-53A5-B7570031F33B}" dt="2021-11-19T07:21:32.263" v="83"/>
        <pc:sldMkLst>
          <pc:docMk/>
          <pc:sldMk cId="109857222" sldId="256"/>
        </pc:sldMkLst>
        <pc:spChg chg="mod">
          <ac:chgData name="Klara Jedrejčić" userId="S::klara.jedrejcic@skole.hr::b249d976-5034-4489-bdf5-c1dda95ac9c3" providerId="AD" clId="Web-{2D67CDF8-2908-20B4-53A5-B7570031F33B}" dt="2021-11-19T07:21:32.263" v="81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Klara Jedrejčić" userId="S::klara.jedrejcic@skole.hr::b249d976-5034-4489-bdf5-c1dda95ac9c3" providerId="AD" clId="Web-{2D67CDF8-2908-20B4-53A5-B7570031F33B}" dt="2021-11-19T07:21:32.263" v="81"/>
          <ac:spMkLst>
            <pc:docMk/>
            <pc:sldMk cId="109857222" sldId="256"/>
            <ac:spMk id="3" creationId="{00000000-0000-0000-0000-000000000000}"/>
          </ac:spMkLst>
        </pc:spChg>
        <pc:spChg chg="add mod ord">
          <ac:chgData name="Klara Jedrejčić" userId="S::klara.jedrejcic@skole.hr::b249d976-5034-4489-bdf5-c1dda95ac9c3" providerId="AD" clId="Web-{2D67CDF8-2908-20B4-53A5-B7570031F33B}" dt="2021-11-19T07:21:32.263" v="81"/>
          <ac:spMkLst>
            <pc:docMk/>
            <pc:sldMk cId="109857222" sldId="256"/>
            <ac:spMk id="4" creationId="{0B745FCE-B3A4-44CC-85E5-327847B78434}"/>
          </ac:spMkLst>
        </pc:spChg>
        <pc:spChg chg="add mod">
          <ac:chgData name="Klara Jedrejčić" userId="S::klara.jedrejcic@skole.hr::b249d976-5034-4489-bdf5-c1dda95ac9c3" providerId="AD" clId="Web-{2D67CDF8-2908-20B4-53A5-B7570031F33B}" dt="2021-11-19T07:21:25.216" v="80" actId="20577"/>
          <ac:spMkLst>
            <pc:docMk/>
            <pc:sldMk cId="109857222" sldId="256"/>
            <ac:spMk id="6" creationId="{942A17F6-24D8-45E1-938F-628F1FC02320}"/>
          </ac:spMkLst>
        </pc:spChg>
        <pc:spChg chg="add">
          <ac:chgData name="Klara Jedrejčić" userId="S::klara.jedrejcic@skole.hr::b249d976-5034-4489-bdf5-c1dda95ac9c3" providerId="AD" clId="Web-{2D67CDF8-2908-20B4-53A5-B7570031F33B}" dt="2021-11-19T07:21:32.263" v="81"/>
          <ac:spMkLst>
            <pc:docMk/>
            <pc:sldMk cId="109857222" sldId="256"/>
            <ac:spMk id="11" creationId="{4EFE82FE-7465-AE46-88DF-34D347E83B84}"/>
          </ac:spMkLst>
        </pc:spChg>
        <pc:grpChg chg="add">
          <ac:chgData name="Klara Jedrejčić" userId="S::klara.jedrejcic@skole.hr::b249d976-5034-4489-bdf5-c1dda95ac9c3" providerId="AD" clId="Web-{2D67CDF8-2908-20B4-53A5-B7570031F33B}" dt="2021-11-19T07:21:32.263" v="81"/>
          <ac:grpSpMkLst>
            <pc:docMk/>
            <pc:sldMk cId="109857222" sldId="256"/>
            <ac:grpSpMk id="15" creationId="{E2762834-10C2-834C-9E00-C6429F8B33A2}"/>
          </ac:grpSpMkLst>
        </pc:grpChg>
        <pc:picChg chg="add mod">
          <ac:chgData name="Klara Jedrejčić" userId="S::klara.jedrejcic@skole.hr::b249d976-5034-4489-bdf5-c1dda95ac9c3" providerId="AD" clId="Web-{2D67CDF8-2908-20B4-53A5-B7570031F33B}" dt="2021-11-19T07:21:32.263" v="81"/>
          <ac:picMkLst>
            <pc:docMk/>
            <pc:sldMk cId="109857222" sldId="256"/>
            <ac:picMk id="5" creationId="{4A5B2B89-4BBA-4802-B7B3-EE2906845E87}"/>
          </ac:picMkLst>
        </pc:picChg>
        <pc:cxnChg chg="add">
          <ac:chgData name="Klara Jedrejčić" userId="S::klara.jedrejcic@skole.hr::b249d976-5034-4489-bdf5-c1dda95ac9c3" providerId="AD" clId="Web-{2D67CDF8-2908-20B4-53A5-B7570031F33B}" dt="2021-11-19T07:21:32.263" v="81"/>
          <ac:cxnSpMkLst>
            <pc:docMk/>
            <pc:sldMk cId="109857222" sldId="256"/>
            <ac:cxnSpMk id="13" creationId="{EEA70831-9A8D-3B4D-8EA5-EE32F93E94E9}"/>
          </ac:cxnSpMkLst>
        </pc:cxnChg>
      </pc:sldChg>
      <pc:sldChg chg="addSp modSp new mod setBg">
        <pc:chgData name="Klara Jedrejčić" userId="S::klara.jedrejcic@skole.hr::b249d976-5034-4489-bdf5-c1dda95ac9c3" providerId="AD" clId="Web-{2D67CDF8-2908-20B4-53A5-B7570031F33B}" dt="2021-11-19T07:32:49.460" v="185" actId="20577"/>
        <pc:sldMkLst>
          <pc:docMk/>
          <pc:sldMk cId="4282686787" sldId="257"/>
        </pc:sldMkLst>
        <pc:spChg chg="mod">
          <ac:chgData name="Klara Jedrejčić" userId="S::klara.jedrejcic@skole.hr::b249d976-5034-4489-bdf5-c1dda95ac9c3" providerId="AD" clId="Web-{2D67CDF8-2908-20B4-53A5-B7570031F33B}" dt="2021-11-19T07:32:28.990" v="182"/>
          <ac:spMkLst>
            <pc:docMk/>
            <pc:sldMk cId="4282686787" sldId="257"/>
            <ac:spMk id="2" creationId="{8EF90005-88A9-48E8-9EF4-B4C169973CD3}"/>
          </ac:spMkLst>
        </pc:spChg>
        <pc:spChg chg="mod">
          <ac:chgData name="Klara Jedrejčić" userId="S::klara.jedrejcic@skole.hr::b249d976-5034-4489-bdf5-c1dda95ac9c3" providerId="AD" clId="Web-{2D67CDF8-2908-20B4-53A5-B7570031F33B}" dt="2021-11-19T07:32:49.460" v="185" actId="20577"/>
          <ac:spMkLst>
            <pc:docMk/>
            <pc:sldMk cId="4282686787" sldId="257"/>
            <ac:spMk id="3" creationId="{CEB8D8C7-42D6-4C42-9525-D260DFDC96C8}"/>
          </ac:spMkLst>
        </pc:spChg>
        <pc:spChg chg="add mod ord">
          <ac:chgData name="Klara Jedrejčić" userId="S::klara.jedrejcic@skole.hr::b249d976-5034-4489-bdf5-c1dda95ac9c3" providerId="AD" clId="Web-{2D67CDF8-2908-20B4-53A5-B7570031F33B}" dt="2021-11-19T07:32:28.990" v="182"/>
          <ac:spMkLst>
            <pc:docMk/>
            <pc:sldMk cId="4282686787" sldId="257"/>
            <ac:spMk id="4" creationId="{D6FEFFAF-EC99-4309-AC86-0398978F01B4}"/>
          </ac:spMkLst>
        </pc:spChg>
        <pc:spChg chg="add">
          <ac:chgData name="Klara Jedrejčić" userId="S::klara.jedrejcic@skole.hr::b249d976-5034-4489-bdf5-c1dda95ac9c3" providerId="AD" clId="Web-{2D67CDF8-2908-20B4-53A5-B7570031F33B}" dt="2021-11-19T07:32:28.990" v="182"/>
          <ac:spMkLst>
            <pc:docMk/>
            <pc:sldMk cId="4282686787" sldId="257"/>
            <ac:spMk id="10" creationId="{C7F2E4D6-EF46-1C43-8F3E-3620C3C83F36}"/>
          </ac:spMkLst>
        </pc:spChg>
        <pc:grpChg chg="add">
          <ac:chgData name="Klara Jedrejčić" userId="S::klara.jedrejcic@skole.hr::b249d976-5034-4489-bdf5-c1dda95ac9c3" providerId="AD" clId="Web-{2D67CDF8-2908-20B4-53A5-B7570031F33B}" dt="2021-11-19T07:32:28.990" v="182"/>
          <ac:grpSpMkLst>
            <pc:docMk/>
            <pc:sldMk cId="4282686787" sldId="257"/>
            <ac:grpSpMk id="12" creationId="{D77D276D-CA9B-9446-A765-86D888D1FA18}"/>
          </ac:grpSpMkLst>
        </pc:grpChg>
        <pc:picChg chg="add mod">
          <ac:chgData name="Klara Jedrejčić" userId="S::klara.jedrejcic@skole.hr::b249d976-5034-4489-bdf5-c1dda95ac9c3" providerId="AD" clId="Web-{2D67CDF8-2908-20B4-53A5-B7570031F33B}" dt="2021-11-19T07:32:28.990" v="182"/>
          <ac:picMkLst>
            <pc:docMk/>
            <pc:sldMk cId="4282686787" sldId="257"/>
            <ac:picMk id="5" creationId="{C11F1A7A-2D4E-4C07-A964-EBD50CD0ACBD}"/>
          </ac:picMkLst>
        </pc:picChg>
        <pc:cxnChg chg="add">
          <ac:chgData name="Klara Jedrejčić" userId="S::klara.jedrejcic@skole.hr::b249d976-5034-4489-bdf5-c1dda95ac9c3" providerId="AD" clId="Web-{2D67CDF8-2908-20B4-53A5-B7570031F33B}" dt="2021-11-19T07:32:28.990" v="182"/>
          <ac:cxnSpMkLst>
            <pc:docMk/>
            <pc:sldMk cId="4282686787" sldId="257"/>
            <ac:cxnSpMk id="18" creationId="{BF3CF3DF-4809-5B42-9F22-981391379297}"/>
          </ac:cxnSpMkLst>
        </pc:cxnChg>
      </pc:sldChg>
      <pc:sldChg chg="addSp delSp modSp new mod setBg">
        <pc:chgData name="Klara Jedrejčić" userId="S::klara.jedrejcic@skole.hr::b249d976-5034-4489-bdf5-c1dda95ac9c3" providerId="AD" clId="Web-{2D67CDF8-2908-20B4-53A5-B7570031F33B}" dt="2021-11-19T08:38:34.228" v="1413" actId="20577"/>
        <pc:sldMkLst>
          <pc:docMk/>
          <pc:sldMk cId="4273575638" sldId="258"/>
        </pc:sldMkLst>
        <pc:spChg chg="mod">
          <ac:chgData name="Klara Jedrejčić" userId="S::klara.jedrejcic@skole.hr::b249d976-5034-4489-bdf5-c1dda95ac9c3" providerId="AD" clId="Web-{2D67CDF8-2908-20B4-53A5-B7570031F33B}" dt="2021-11-19T07:50:36.383" v="438"/>
          <ac:spMkLst>
            <pc:docMk/>
            <pc:sldMk cId="4273575638" sldId="258"/>
            <ac:spMk id="2" creationId="{8641AEAB-4876-46E6-A2FA-C7668D0FB0EC}"/>
          </ac:spMkLst>
        </pc:spChg>
        <pc:spChg chg="mod">
          <ac:chgData name="Klara Jedrejčić" userId="S::klara.jedrejcic@skole.hr::b249d976-5034-4489-bdf5-c1dda95ac9c3" providerId="AD" clId="Web-{2D67CDF8-2908-20B4-53A5-B7570031F33B}" dt="2021-11-19T08:38:34.228" v="1413" actId="20577"/>
          <ac:spMkLst>
            <pc:docMk/>
            <pc:sldMk cId="4273575638" sldId="258"/>
            <ac:spMk id="3" creationId="{5630F8B9-8945-4EBA-BA9D-9771B8219492}"/>
          </ac:spMkLst>
        </pc:spChg>
        <pc:spChg chg="add del">
          <ac:chgData name="Klara Jedrejčić" userId="S::klara.jedrejcic@skole.hr::b249d976-5034-4489-bdf5-c1dda95ac9c3" providerId="AD" clId="Web-{2D67CDF8-2908-20B4-53A5-B7570031F33B}" dt="2021-11-19T07:37:47.399" v="200"/>
          <ac:spMkLst>
            <pc:docMk/>
            <pc:sldMk cId="4273575638" sldId="258"/>
            <ac:spMk id="4" creationId="{123688F6-E25B-46CC-9D9F-A0065F38411B}"/>
          </ac:spMkLst>
        </pc:spChg>
        <pc:spChg chg="add del">
          <ac:chgData name="Klara Jedrejčić" userId="S::klara.jedrejcic@skole.hr::b249d976-5034-4489-bdf5-c1dda95ac9c3" providerId="AD" clId="Web-{2D67CDF8-2908-20B4-53A5-B7570031F33B}" dt="2021-11-19T07:37:46.868" v="199"/>
          <ac:spMkLst>
            <pc:docMk/>
            <pc:sldMk cId="4273575638" sldId="258"/>
            <ac:spMk id="5" creationId="{3F2B89B1-D54D-42E9-9EB7-7EEB8322EB56}"/>
          </ac:spMkLst>
        </pc:spChg>
        <pc:spChg chg="add mod">
          <ac:chgData name="Klara Jedrejčić" userId="S::klara.jedrejcic@skole.hr::b249d976-5034-4489-bdf5-c1dda95ac9c3" providerId="AD" clId="Web-{2D67CDF8-2908-20B4-53A5-B7570031F33B}" dt="2021-11-19T07:37:43.243" v="198" actId="20577"/>
          <ac:spMkLst>
            <pc:docMk/>
            <pc:sldMk cId="4273575638" sldId="258"/>
            <ac:spMk id="6" creationId="{135BF284-394D-4BE4-A7B7-A117B44F3BA6}"/>
          </ac:spMkLst>
        </pc:spChg>
        <pc:spChg chg="add mod">
          <ac:chgData name="Klara Jedrejčić" userId="S::klara.jedrejcic@skole.hr::b249d976-5034-4489-bdf5-c1dda95ac9c3" providerId="AD" clId="Web-{2D67CDF8-2908-20B4-53A5-B7570031F33B}" dt="2021-11-19T07:37:57.400" v="202" actId="20577"/>
          <ac:spMkLst>
            <pc:docMk/>
            <pc:sldMk cId="4273575638" sldId="258"/>
            <ac:spMk id="7" creationId="{C3AA8B4A-45AE-4825-913F-98C6AB9DEC14}"/>
          </ac:spMkLst>
        </pc:spChg>
        <pc:spChg chg="add mod">
          <ac:chgData name="Klara Jedrejčić" userId="S::klara.jedrejcic@skole.hr::b249d976-5034-4489-bdf5-c1dda95ac9c3" providerId="AD" clId="Web-{2D67CDF8-2908-20B4-53A5-B7570031F33B}" dt="2021-11-19T07:38:04.275" v="208" actId="20577"/>
          <ac:spMkLst>
            <pc:docMk/>
            <pc:sldMk cId="4273575638" sldId="258"/>
            <ac:spMk id="8" creationId="{612F05EA-EC88-47B6-A444-105D1405649A}"/>
          </ac:spMkLst>
        </pc:spChg>
        <pc:spChg chg="add mod">
          <ac:chgData name="Klara Jedrejčić" userId="S::klara.jedrejcic@skole.hr::b249d976-5034-4489-bdf5-c1dda95ac9c3" providerId="AD" clId="Web-{2D67CDF8-2908-20B4-53A5-B7570031F33B}" dt="2021-11-19T07:46:05.711" v="391" actId="1076"/>
          <ac:spMkLst>
            <pc:docMk/>
            <pc:sldMk cId="4273575638" sldId="258"/>
            <ac:spMk id="9" creationId="{70B8B790-2C3B-4C10-B24E-8E8286A53B85}"/>
          </ac:spMkLst>
        </pc:spChg>
        <pc:spChg chg="add mod">
          <ac:chgData name="Klara Jedrejčić" userId="S::klara.jedrejcic@skole.hr::b249d976-5034-4489-bdf5-c1dda95ac9c3" providerId="AD" clId="Web-{2D67CDF8-2908-20B4-53A5-B7570031F33B}" dt="2021-11-19T07:46:38.213" v="402" actId="20577"/>
          <ac:spMkLst>
            <pc:docMk/>
            <pc:sldMk cId="4273575638" sldId="258"/>
            <ac:spMk id="10" creationId="{22CF31F1-5932-4B0F-9951-1C79207F79E7}"/>
          </ac:spMkLst>
        </pc:spChg>
        <pc:spChg chg="add mod">
          <ac:chgData name="Klara Jedrejčić" userId="S::klara.jedrejcic@skole.hr::b249d976-5034-4489-bdf5-c1dda95ac9c3" providerId="AD" clId="Web-{2D67CDF8-2908-20B4-53A5-B7570031F33B}" dt="2021-11-19T08:36:44.096" v="1395" actId="20577"/>
          <ac:spMkLst>
            <pc:docMk/>
            <pc:sldMk cId="4273575638" sldId="258"/>
            <ac:spMk id="11" creationId="{DC7425CF-B03D-421B-B9A4-1B42167AF43F}"/>
          </ac:spMkLst>
        </pc:spChg>
        <pc:spChg chg="add mod">
          <ac:chgData name="Klara Jedrejčić" userId="S::klara.jedrejcic@skole.hr::b249d976-5034-4489-bdf5-c1dda95ac9c3" providerId="AD" clId="Web-{2D67CDF8-2908-20B4-53A5-B7570031F33B}" dt="2021-11-19T07:50:29.242" v="437" actId="20577"/>
          <ac:spMkLst>
            <pc:docMk/>
            <pc:sldMk cId="4273575638" sldId="258"/>
            <ac:spMk id="13" creationId="{F17EA41E-3DEC-4BD5-ACF5-3D83EBD83374}"/>
          </ac:spMkLst>
        </pc:spChg>
        <pc:spChg chg="add del mod">
          <ac:chgData name="Klara Jedrejčić" userId="S::klara.jedrejcic@skole.hr::b249d976-5034-4489-bdf5-c1dda95ac9c3" providerId="AD" clId="Web-{2D67CDF8-2908-20B4-53A5-B7570031F33B}" dt="2021-11-19T07:53:28.128" v="495"/>
          <ac:spMkLst>
            <pc:docMk/>
            <pc:sldMk cId="4273575638" sldId="258"/>
            <ac:spMk id="16" creationId="{D26BD463-3D6A-4421-BF3C-1ABD9D3F2B0D}"/>
          </ac:spMkLst>
        </pc:spChg>
        <pc:spChg chg="add">
          <ac:chgData name="Klara Jedrejčić" userId="S::klara.jedrejcic@skole.hr::b249d976-5034-4489-bdf5-c1dda95ac9c3" providerId="AD" clId="Web-{2D67CDF8-2908-20B4-53A5-B7570031F33B}" dt="2021-11-19T07:50:36.383" v="438"/>
          <ac:spMkLst>
            <pc:docMk/>
            <pc:sldMk cId="4273575638" sldId="258"/>
            <ac:spMk id="18" creationId="{C7F2E4D6-EF46-1C43-8F3E-3620C3C83F36}"/>
          </ac:spMkLst>
        </pc:spChg>
        <pc:spChg chg="add del mod">
          <ac:chgData name="Klara Jedrejčić" userId="S::klara.jedrejcic@skole.hr::b249d976-5034-4489-bdf5-c1dda95ac9c3" providerId="AD" clId="Web-{2D67CDF8-2908-20B4-53A5-B7570031F33B}" dt="2021-11-19T07:53:22.284" v="480"/>
          <ac:spMkLst>
            <pc:docMk/>
            <pc:sldMk cId="4273575638" sldId="258"/>
            <ac:spMk id="19" creationId="{1A9EBAD5-0CD7-4786-9056-BE6AFF8FCD1D}"/>
          </ac:spMkLst>
        </pc:spChg>
        <pc:spChg chg="add del mod">
          <ac:chgData name="Klara Jedrejčić" userId="S::klara.jedrejcic@skole.hr::b249d976-5034-4489-bdf5-c1dda95ac9c3" providerId="AD" clId="Web-{2D67CDF8-2908-20B4-53A5-B7570031F33B}" dt="2021-11-19T07:53:17.440" v="478"/>
          <ac:spMkLst>
            <pc:docMk/>
            <pc:sldMk cId="4273575638" sldId="258"/>
            <ac:spMk id="25" creationId="{D9D056DC-ED4B-4039-8CA1-E427FA8E1D3D}"/>
          </ac:spMkLst>
        </pc:spChg>
        <pc:spChg chg="add del mod">
          <ac:chgData name="Klara Jedrejčić" userId="S::klara.jedrejcic@skole.hr::b249d976-5034-4489-bdf5-c1dda95ac9c3" providerId="AD" clId="Web-{2D67CDF8-2908-20B4-53A5-B7570031F33B}" dt="2021-11-19T07:53:12.893" v="472"/>
          <ac:spMkLst>
            <pc:docMk/>
            <pc:sldMk cId="4273575638" sldId="258"/>
            <ac:spMk id="27" creationId="{97D70C19-BDF4-4A44-AFEF-70D98C621956}"/>
          </ac:spMkLst>
        </pc:spChg>
        <pc:spChg chg="add mod">
          <ac:chgData name="Klara Jedrejčić" userId="S::klara.jedrejcic@skole.hr::b249d976-5034-4489-bdf5-c1dda95ac9c3" providerId="AD" clId="Web-{2D67CDF8-2908-20B4-53A5-B7570031F33B}" dt="2021-11-19T08:36:54.815" v="1402" actId="20577"/>
          <ac:spMkLst>
            <pc:docMk/>
            <pc:sldMk cId="4273575638" sldId="258"/>
            <ac:spMk id="28" creationId="{0E49323A-9809-4E56-A045-9BC0DEAF6BE6}"/>
          </ac:spMkLst>
        </pc:spChg>
        <pc:spChg chg="add mod">
          <ac:chgData name="Klara Jedrejčić" userId="S::klara.jedrejcic@skole.hr::b249d976-5034-4489-bdf5-c1dda95ac9c3" providerId="AD" clId="Web-{2D67CDF8-2908-20B4-53A5-B7570031F33B}" dt="2021-11-19T08:37:09.222" v="1404" actId="20577"/>
          <ac:spMkLst>
            <pc:docMk/>
            <pc:sldMk cId="4273575638" sldId="258"/>
            <ac:spMk id="29" creationId="{F08146C7-3CBB-47FA-AA6D-CB19EBF55075}"/>
          </ac:spMkLst>
        </pc:spChg>
        <pc:grpChg chg="add">
          <ac:chgData name="Klara Jedrejčić" userId="S::klara.jedrejcic@skole.hr::b249d976-5034-4489-bdf5-c1dda95ac9c3" providerId="AD" clId="Web-{2D67CDF8-2908-20B4-53A5-B7570031F33B}" dt="2021-11-19T07:50:36.383" v="438"/>
          <ac:grpSpMkLst>
            <pc:docMk/>
            <pc:sldMk cId="4273575638" sldId="258"/>
            <ac:grpSpMk id="20" creationId="{8E67A6F5-F47F-BD4C-9336-30E0A60EB961}"/>
          </ac:grpSpMkLst>
        </pc:grpChg>
        <pc:picChg chg="add mod ord">
          <ac:chgData name="Klara Jedrejčić" userId="S::klara.jedrejcic@skole.hr::b249d976-5034-4489-bdf5-c1dda95ac9c3" providerId="AD" clId="Web-{2D67CDF8-2908-20B4-53A5-B7570031F33B}" dt="2021-11-19T07:50:36.383" v="438"/>
          <ac:picMkLst>
            <pc:docMk/>
            <pc:sldMk cId="4273575638" sldId="258"/>
            <ac:picMk id="12" creationId="{9304E350-8632-4372-A58B-C0CA14885A08}"/>
          </ac:picMkLst>
        </pc:picChg>
        <pc:picChg chg="add del mod">
          <ac:chgData name="Klara Jedrejčić" userId="S::klara.jedrejcic@skole.hr::b249d976-5034-4489-bdf5-c1dda95ac9c3" providerId="AD" clId="Web-{2D67CDF8-2908-20B4-53A5-B7570031F33B}" dt="2021-11-19T07:53:28.128" v="496"/>
          <ac:picMkLst>
            <pc:docMk/>
            <pc:sldMk cId="4273575638" sldId="258"/>
            <ac:picMk id="15" creationId="{D65840EE-71F4-4AAB-9B2F-50BA8BA2A64D}"/>
          </ac:picMkLst>
        </pc:picChg>
        <pc:cxnChg chg="add">
          <ac:chgData name="Klara Jedrejčić" userId="S::klara.jedrejcic@skole.hr::b249d976-5034-4489-bdf5-c1dda95ac9c3" providerId="AD" clId="Web-{2D67CDF8-2908-20B4-53A5-B7570031F33B}" dt="2021-11-19T07:50:36.383" v="438"/>
          <ac:cxnSpMkLst>
            <pc:docMk/>
            <pc:sldMk cId="4273575638" sldId="258"/>
            <ac:cxnSpMk id="26" creationId="{BF3CF3DF-4809-5B42-9F22-981391379297}"/>
          </ac:cxnSpMkLst>
        </pc:cxnChg>
      </pc:sldChg>
      <pc:sldChg chg="addSp modSp new mod setBg">
        <pc:chgData name="Klara Jedrejčić" userId="S::klara.jedrejcic@skole.hr::b249d976-5034-4489-bdf5-c1dda95ac9c3" providerId="AD" clId="Web-{2D67CDF8-2908-20B4-53A5-B7570031F33B}" dt="2021-11-19T08:01:54.627" v="649"/>
        <pc:sldMkLst>
          <pc:docMk/>
          <pc:sldMk cId="1619802311" sldId="259"/>
        </pc:sldMkLst>
        <pc:spChg chg="mod">
          <ac:chgData name="Klara Jedrejčić" userId="S::klara.jedrejcic@skole.hr::b249d976-5034-4489-bdf5-c1dda95ac9c3" providerId="AD" clId="Web-{2D67CDF8-2908-20B4-53A5-B7570031F33B}" dt="2021-11-19T08:01:54.627" v="649"/>
          <ac:spMkLst>
            <pc:docMk/>
            <pc:sldMk cId="1619802311" sldId="259"/>
            <ac:spMk id="2" creationId="{E73BDB58-D740-437E-8D60-827AABB5E35A}"/>
          </ac:spMkLst>
        </pc:spChg>
        <pc:spChg chg="mod">
          <ac:chgData name="Klara Jedrejčić" userId="S::klara.jedrejcic@skole.hr::b249d976-5034-4489-bdf5-c1dda95ac9c3" providerId="AD" clId="Web-{2D67CDF8-2908-20B4-53A5-B7570031F33B}" dt="2021-11-19T08:01:54.627" v="649"/>
          <ac:spMkLst>
            <pc:docMk/>
            <pc:sldMk cId="1619802311" sldId="259"/>
            <ac:spMk id="3" creationId="{1E2E6087-F937-4C06-86EA-9A06807CF0C3}"/>
          </ac:spMkLst>
        </pc:spChg>
        <pc:spChg chg="add mod">
          <ac:chgData name="Klara Jedrejčić" userId="S::klara.jedrejcic@skole.hr::b249d976-5034-4489-bdf5-c1dda95ac9c3" providerId="AD" clId="Web-{2D67CDF8-2908-20B4-53A5-B7570031F33B}" dt="2021-11-19T08:01:47.595" v="648" actId="20577"/>
          <ac:spMkLst>
            <pc:docMk/>
            <pc:sldMk cId="1619802311" sldId="259"/>
            <ac:spMk id="5" creationId="{BD7AEDE9-3FD6-42F9-9053-EECC867538EE}"/>
          </ac:spMkLst>
        </pc:spChg>
        <pc:spChg chg="add">
          <ac:chgData name="Klara Jedrejčić" userId="S::klara.jedrejcic@skole.hr::b249d976-5034-4489-bdf5-c1dda95ac9c3" providerId="AD" clId="Web-{2D67CDF8-2908-20B4-53A5-B7570031F33B}" dt="2021-11-19T08:01:54.627" v="649"/>
          <ac:spMkLst>
            <pc:docMk/>
            <pc:sldMk cId="1619802311" sldId="259"/>
            <ac:spMk id="10" creationId="{C7F2E4D6-EF46-1C43-8F3E-3620C3C83F36}"/>
          </ac:spMkLst>
        </pc:spChg>
        <pc:grpChg chg="add">
          <ac:chgData name="Klara Jedrejčić" userId="S::klara.jedrejcic@skole.hr::b249d976-5034-4489-bdf5-c1dda95ac9c3" providerId="AD" clId="Web-{2D67CDF8-2908-20B4-53A5-B7570031F33B}" dt="2021-11-19T08:01:54.627" v="649"/>
          <ac:grpSpMkLst>
            <pc:docMk/>
            <pc:sldMk cId="1619802311" sldId="259"/>
            <ac:grpSpMk id="12" creationId="{D77D276D-CA9B-9446-A765-86D888D1FA18}"/>
          </ac:grpSpMkLst>
        </pc:grpChg>
        <pc:picChg chg="add mod">
          <ac:chgData name="Klara Jedrejčić" userId="S::klara.jedrejcic@skole.hr::b249d976-5034-4489-bdf5-c1dda95ac9c3" providerId="AD" clId="Web-{2D67CDF8-2908-20B4-53A5-B7570031F33B}" dt="2021-11-19T08:01:54.627" v="649"/>
          <ac:picMkLst>
            <pc:docMk/>
            <pc:sldMk cId="1619802311" sldId="259"/>
            <ac:picMk id="4" creationId="{119650C1-FEF4-4211-B7A7-9D58D4A5595B}"/>
          </ac:picMkLst>
        </pc:picChg>
        <pc:cxnChg chg="add">
          <ac:chgData name="Klara Jedrejčić" userId="S::klara.jedrejcic@skole.hr::b249d976-5034-4489-bdf5-c1dda95ac9c3" providerId="AD" clId="Web-{2D67CDF8-2908-20B4-53A5-B7570031F33B}" dt="2021-11-19T08:01:54.627" v="649"/>
          <ac:cxnSpMkLst>
            <pc:docMk/>
            <pc:sldMk cId="1619802311" sldId="259"/>
            <ac:cxnSpMk id="18" creationId="{BF3CF3DF-4809-5B42-9F22-981391379297}"/>
          </ac:cxnSpMkLst>
        </pc:cxnChg>
      </pc:sldChg>
      <pc:sldChg chg="addSp delSp modSp new mod setBg">
        <pc:chgData name="Klara Jedrejčić" userId="S::klara.jedrejcic@skole.hr::b249d976-5034-4489-bdf5-c1dda95ac9c3" providerId="AD" clId="Web-{2D67CDF8-2908-20B4-53A5-B7570031F33B}" dt="2021-11-19T08:15:34.817" v="876"/>
        <pc:sldMkLst>
          <pc:docMk/>
          <pc:sldMk cId="1926520297" sldId="260"/>
        </pc:sldMkLst>
        <pc:spChg chg="mod">
          <ac:chgData name="Klara Jedrejčić" userId="S::klara.jedrejcic@skole.hr::b249d976-5034-4489-bdf5-c1dda95ac9c3" providerId="AD" clId="Web-{2D67CDF8-2908-20B4-53A5-B7570031F33B}" dt="2021-11-19T08:15:27.816" v="875"/>
          <ac:spMkLst>
            <pc:docMk/>
            <pc:sldMk cId="1926520297" sldId="260"/>
            <ac:spMk id="2" creationId="{8CA9AEFA-0359-4671-AC1F-85A2B853D271}"/>
          </ac:spMkLst>
        </pc:spChg>
        <pc:spChg chg="mod">
          <ac:chgData name="Klara Jedrejčić" userId="S::klara.jedrejcic@skole.hr::b249d976-5034-4489-bdf5-c1dda95ac9c3" providerId="AD" clId="Web-{2D67CDF8-2908-20B4-53A5-B7570031F33B}" dt="2021-11-19T08:15:27.816" v="875"/>
          <ac:spMkLst>
            <pc:docMk/>
            <pc:sldMk cId="1926520297" sldId="260"/>
            <ac:spMk id="3" creationId="{00E383A3-0AB8-4618-B0F9-571181DC79F4}"/>
          </ac:spMkLst>
        </pc:spChg>
        <pc:spChg chg="add del mod">
          <ac:chgData name="Klara Jedrejčić" userId="S::klara.jedrejcic@skole.hr::b249d976-5034-4489-bdf5-c1dda95ac9c3" providerId="AD" clId="Web-{2D67CDF8-2908-20B4-53A5-B7570031F33B}" dt="2021-11-19T08:15:34.817" v="876"/>
          <ac:spMkLst>
            <pc:docMk/>
            <pc:sldMk cId="1926520297" sldId="260"/>
            <ac:spMk id="5" creationId="{8346BC6E-C3DF-452E-8C8C-8AF45ABEED5A}"/>
          </ac:spMkLst>
        </pc:spChg>
        <pc:spChg chg="add">
          <ac:chgData name="Klara Jedrejčić" userId="S::klara.jedrejcic@skole.hr::b249d976-5034-4489-bdf5-c1dda95ac9c3" providerId="AD" clId="Web-{2D67CDF8-2908-20B4-53A5-B7570031F33B}" dt="2021-11-19T08:15:27.816" v="875"/>
          <ac:spMkLst>
            <pc:docMk/>
            <pc:sldMk cId="1926520297" sldId="260"/>
            <ac:spMk id="10" creationId="{C7F2E4D6-EF46-1C43-8F3E-3620C3C83F36}"/>
          </ac:spMkLst>
        </pc:spChg>
        <pc:grpChg chg="add">
          <ac:chgData name="Klara Jedrejčić" userId="S::klara.jedrejcic@skole.hr::b249d976-5034-4489-bdf5-c1dda95ac9c3" providerId="AD" clId="Web-{2D67CDF8-2908-20B4-53A5-B7570031F33B}" dt="2021-11-19T08:15:27.816" v="875"/>
          <ac:grpSpMkLst>
            <pc:docMk/>
            <pc:sldMk cId="1926520297" sldId="260"/>
            <ac:grpSpMk id="14" creationId="{3FCE1FB7-7E83-C242-A5AD-4646FBE1C99B}"/>
          </ac:grpSpMkLst>
        </pc:grpChg>
        <pc:picChg chg="add mod">
          <ac:chgData name="Klara Jedrejčić" userId="S::klara.jedrejcic@skole.hr::b249d976-5034-4489-bdf5-c1dda95ac9c3" providerId="AD" clId="Web-{2D67CDF8-2908-20B4-53A5-B7570031F33B}" dt="2021-11-19T08:15:27.816" v="875"/>
          <ac:picMkLst>
            <pc:docMk/>
            <pc:sldMk cId="1926520297" sldId="260"/>
            <ac:picMk id="4" creationId="{9E2A1562-8C1E-4471-A11A-52882849B00A}"/>
          </ac:picMkLst>
        </pc:picChg>
        <pc:cxnChg chg="add">
          <ac:chgData name="Klara Jedrejčić" userId="S::klara.jedrejcic@skole.hr::b249d976-5034-4489-bdf5-c1dda95ac9c3" providerId="AD" clId="Web-{2D67CDF8-2908-20B4-53A5-B7570031F33B}" dt="2021-11-19T08:15:27.816" v="875"/>
          <ac:cxnSpMkLst>
            <pc:docMk/>
            <pc:sldMk cId="1926520297" sldId="260"/>
            <ac:cxnSpMk id="12" creationId="{BF3CF3DF-4809-5B42-9F22-981391379297}"/>
          </ac:cxnSpMkLst>
        </pc:cxnChg>
      </pc:sldChg>
      <pc:sldChg chg="addSp delSp modSp new mod setBg">
        <pc:chgData name="Klara Jedrejčić" userId="S::klara.jedrejcic@skole.hr::b249d976-5034-4489-bdf5-c1dda95ac9c3" providerId="AD" clId="Web-{2D67CDF8-2908-20B4-53A5-B7570031F33B}" dt="2021-11-19T08:26:22.309" v="1252" actId="20577"/>
        <pc:sldMkLst>
          <pc:docMk/>
          <pc:sldMk cId="2179262951" sldId="261"/>
        </pc:sldMkLst>
        <pc:spChg chg="mod">
          <ac:chgData name="Klara Jedrejčić" userId="S::klara.jedrejcic@skole.hr::b249d976-5034-4489-bdf5-c1dda95ac9c3" providerId="AD" clId="Web-{2D67CDF8-2908-20B4-53A5-B7570031F33B}" dt="2021-11-19T08:26:05.245" v="1243"/>
          <ac:spMkLst>
            <pc:docMk/>
            <pc:sldMk cId="2179262951" sldId="261"/>
            <ac:spMk id="2" creationId="{3C19279C-6FCF-4B4F-ACCA-55264CE32523}"/>
          </ac:spMkLst>
        </pc:spChg>
        <pc:spChg chg="mod">
          <ac:chgData name="Klara Jedrejčić" userId="S::klara.jedrejcic@skole.hr::b249d976-5034-4489-bdf5-c1dda95ac9c3" providerId="AD" clId="Web-{2D67CDF8-2908-20B4-53A5-B7570031F33B}" dt="2021-11-19T08:26:05.245" v="1243"/>
          <ac:spMkLst>
            <pc:docMk/>
            <pc:sldMk cId="2179262951" sldId="261"/>
            <ac:spMk id="3" creationId="{7934CACC-D79D-441B-A57D-987CA917B156}"/>
          </ac:spMkLst>
        </pc:spChg>
        <pc:spChg chg="add del mod">
          <ac:chgData name="Klara Jedrejčić" userId="S::klara.jedrejcic@skole.hr::b249d976-5034-4489-bdf5-c1dda95ac9c3" providerId="AD" clId="Web-{2D67CDF8-2908-20B4-53A5-B7570031F33B}" dt="2021-11-19T08:24:53.163" v="1216"/>
          <ac:spMkLst>
            <pc:docMk/>
            <pc:sldMk cId="2179262951" sldId="261"/>
            <ac:spMk id="5" creationId="{BDBD7778-5404-4BB1-83C6-B03A955B7327}"/>
          </ac:spMkLst>
        </pc:spChg>
        <pc:spChg chg="add del">
          <ac:chgData name="Klara Jedrejčić" userId="S::klara.jedrejcic@skole.hr::b249d976-5034-4489-bdf5-c1dda95ac9c3" providerId="AD" clId="Web-{2D67CDF8-2908-20B4-53A5-B7570031F33B}" dt="2021-11-19T08:24:51.022" v="1213"/>
          <ac:spMkLst>
            <pc:docMk/>
            <pc:sldMk cId="2179262951" sldId="261"/>
            <ac:spMk id="7" creationId="{C7F2E4D6-EF46-1C43-8F3E-3620C3C83F36}"/>
          </ac:spMkLst>
        </pc:spChg>
        <pc:spChg chg="add del">
          <ac:chgData name="Klara Jedrejčić" userId="S::klara.jedrejcic@skole.hr::b249d976-5034-4489-bdf5-c1dda95ac9c3" providerId="AD" clId="Web-{2D67CDF8-2908-20B4-53A5-B7570031F33B}" dt="2021-11-19T08:24:26.099" v="1179"/>
          <ac:spMkLst>
            <pc:docMk/>
            <pc:sldMk cId="2179262951" sldId="261"/>
            <ac:spMk id="10" creationId="{C7F2E4D6-EF46-1C43-8F3E-3620C3C83F36}"/>
          </ac:spMkLst>
        </pc:spChg>
        <pc:spChg chg="add mod">
          <ac:chgData name="Klara Jedrejčić" userId="S::klara.jedrejcic@skole.hr::b249d976-5034-4489-bdf5-c1dda95ac9c3" providerId="AD" clId="Web-{2D67CDF8-2908-20B4-53A5-B7570031F33B}" dt="2021-11-19T08:26:14.543" v="1250" actId="20577"/>
          <ac:spMkLst>
            <pc:docMk/>
            <pc:sldMk cId="2179262951" sldId="261"/>
            <ac:spMk id="17" creationId="{9580E91B-572F-4F9A-AFF2-D3108B22AF13}"/>
          </ac:spMkLst>
        </pc:spChg>
        <pc:spChg chg="add mod">
          <ac:chgData name="Klara Jedrejčić" userId="S::klara.jedrejcic@skole.hr::b249d976-5034-4489-bdf5-c1dda95ac9c3" providerId="AD" clId="Web-{2D67CDF8-2908-20B4-53A5-B7570031F33B}" dt="2021-11-19T08:26:22.309" v="1252" actId="20577"/>
          <ac:spMkLst>
            <pc:docMk/>
            <pc:sldMk cId="2179262951" sldId="261"/>
            <ac:spMk id="20" creationId="{B6FD0A52-9FF4-4673-8BD2-222C23C2B37B}"/>
          </ac:spMkLst>
        </pc:spChg>
        <pc:spChg chg="add">
          <ac:chgData name="Klara Jedrejčić" userId="S::klara.jedrejcic@skole.hr::b249d976-5034-4489-bdf5-c1dda95ac9c3" providerId="AD" clId="Web-{2D67CDF8-2908-20B4-53A5-B7570031F33B}" dt="2021-11-19T08:26:05.245" v="1243"/>
          <ac:spMkLst>
            <pc:docMk/>
            <pc:sldMk cId="2179262951" sldId="261"/>
            <ac:spMk id="22" creationId="{C7F2E4D6-EF46-1C43-8F3E-3620C3C83F36}"/>
          </ac:spMkLst>
        </pc:spChg>
        <pc:grpChg chg="add del">
          <ac:chgData name="Klara Jedrejčić" userId="S::klara.jedrejcic@skole.hr::b249d976-5034-4489-bdf5-c1dda95ac9c3" providerId="AD" clId="Web-{2D67CDF8-2908-20B4-53A5-B7570031F33B}" dt="2021-11-19T08:24:51.022" v="1213"/>
          <ac:grpSpMkLst>
            <pc:docMk/>
            <pc:sldMk cId="2179262951" sldId="261"/>
            <ac:grpSpMk id="8" creationId="{8E67A6F5-F47F-BD4C-9336-30E0A60EB961}"/>
          </ac:grpSpMkLst>
        </pc:grpChg>
        <pc:grpChg chg="add del">
          <ac:chgData name="Klara Jedrejčić" userId="S::klara.jedrejcic@skole.hr::b249d976-5034-4489-bdf5-c1dda95ac9c3" providerId="AD" clId="Web-{2D67CDF8-2908-20B4-53A5-B7570031F33B}" dt="2021-11-19T08:24:26.099" v="1179"/>
          <ac:grpSpMkLst>
            <pc:docMk/>
            <pc:sldMk cId="2179262951" sldId="261"/>
            <ac:grpSpMk id="12" creationId="{D77D276D-CA9B-9446-A765-86D888D1FA18}"/>
          </ac:grpSpMkLst>
        </pc:grpChg>
        <pc:grpChg chg="add">
          <ac:chgData name="Klara Jedrejčić" userId="S::klara.jedrejcic@skole.hr::b249d976-5034-4489-bdf5-c1dda95ac9c3" providerId="AD" clId="Web-{2D67CDF8-2908-20B4-53A5-B7570031F33B}" dt="2021-11-19T08:26:05.245" v="1243"/>
          <ac:grpSpMkLst>
            <pc:docMk/>
            <pc:sldMk cId="2179262951" sldId="261"/>
            <ac:grpSpMk id="26" creationId="{3FCE1FB7-7E83-C242-A5AD-4646FBE1C99B}"/>
          </ac:grpSpMkLst>
        </pc:grpChg>
        <pc:picChg chg="add del mod">
          <ac:chgData name="Klara Jedrejčić" userId="S::klara.jedrejcic@skole.hr::b249d976-5034-4489-bdf5-c1dda95ac9c3" providerId="AD" clId="Web-{2D67CDF8-2908-20B4-53A5-B7570031F33B}" dt="2021-11-19T08:24:53.163" v="1217"/>
          <ac:picMkLst>
            <pc:docMk/>
            <pc:sldMk cId="2179262951" sldId="261"/>
            <ac:picMk id="4" creationId="{F3FC08D1-1A65-450F-A3C1-7038841D4512}"/>
          </ac:picMkLst>
        </pc:picChg>
        <pc:picChg chg="add mod">
          <ac:chgData name="Klara Jedrejčić" userId="S::klara.jedrejcic@skole.hr::b249d976-5034-4489-bdf5-c1dda95ac9c3" providerId="AD" clId="Web-{2D67CDF8-2908-20B4-53A5-B7570031F33B}" dt="2021-11-19T08:26:05.245" v="1243"/>
          <ac:picMkLst>
            <pc:docMk/>
            <pc:sldMk cId="2179262951" sldId="261"/>
            <ac:picMk id="11" creationId="{E7A059CF-80FA-4A10-889E-46B4F975E154}"/>
          </ac:picMkLst>
        </pc:picChg>
        <pc:cxnChg chg="add del">
          <ac:chgData name="Klara Jedrejčić" userId="S::klara.jedrejcic@skole.hr::b249d976-5034-4489-bdf5-c1dda95ac9c3" providerId="AD" clId="Web-{2D67CDF8-2908-20B4-53A5-B7570031F33B}" dt="2021-11-19T08:24:51.022" v="1213"/>
          <ac:cxnSpMkLst>
            <pc:docMk/>
            <pc:sldMk cId="2179262951" sldId="261"/>
            <ac:cxnSpMk id="9" creationId="{BF3CF3DF-4809-5B42-9F22-981391379297}"/>
          </ac:cxnSpMkLst>
        </pc:cxnChg>
        <pc:cxnChg chg="add del">
          <ac:chgData name="Klara Jedrejčić" userId="S::klara.jedrejcic@skole.hr::b249d976-5034-4489-bdf5-c1dda95ac9c3" providerId="AD" clId="Web-{2D67CDF8-2908-20B4-53A5-B7570031F33B}" dt="2021-11-19T08:24:26.099" v="1179"/>
          <ac:cxnSpMkLst>
            <pc:docMk/>
            <pc:sldMk cId="2179262951" sldId="261"/>
            <ac:cxnSpMk id="18" creationId="{BF3CF3DF-4809-5B42-9F22-981391379297}"/>
          </ac:cxnSpMkLst>
        </pc:cxnChg>
        <pc:cxnChg chg="add">
          <ac:chgData name="Klara Jedrejčić" userId="S::klara.jedrejcic@skole.hr::b249d976-5034-4489-bdf5-c1dda95ac9c3" providerId="AD" clId="Web-{2D67CDF8-2908-20B4-53A5-B7570031F33B}" dt="2021-11-19T08:26:05.245" v="1243"/>
          <ac:cxnSpMkLst>
            <pc:docMk/>
            <pc:sldMk cId="2179262951" sldId="261"/>
            <ac:cxnSpMk id="24" creationId="{BF3CF3DF-4809-5B42-9F22-981391379297}"/>
          </ac:cxnSpMkLst>
        </pc:cxnChg>
      </pc:sldChg>
      <pc:sldChg chg="addSp delSp modSp new mod setBg">
        <pc:chgData name="Klara Jedrejčić" userId="S::klara.jedrejcic@skole.hr::b249d976-5034-4489-bdf5-c1dda95ac9c3" providerId="AD" clId="Web-{2D67CDF8-2908-20B4-53A5-B7570031F33B}" dt="2021-11-19T08:34:15.525" v="1390"/>
        <pc:sldMkLst>
          <pc:docMk/>
          <pc:sldMk cId="2043477376" sldId="262"/>
        </pc:sldMkLst>
        <pc:spChg chg="mod">
          <ac:chgData name="Klara Jedrejčić" userId="S::klara.jedrejcic@skole.hr::b249d976-5034-4489-bdf5-c1dda95ac9c3" providerId="AD" clId="Web-{2D67CDF8-2908-20B4-53A5-B7570031F33B}" dt="2021-11-19T08:34:15.525" v="1390"/>
          <ac:spMkLst>
            <pc:docMk/>
            <pc:sldMk cId="2043477376" sldId="262"/>
            <ac:spMk id="2" creationId="{5277A231-686A-4FB6-8140-906DA4CAD2BA}"/>
          </ac:spMkLst>
        </pc:spChg>
        <pc:spChg chg="mod">
          <ac:chgData name="Klara Jedrejčić" userId="S::klara.jedrejcic@skole.hr::b249d976-5034-4489-bdf5-c1dda95ac9c3" providerId="AD" clId="Web-{2D67CDF8-2908-20B4-53A5-B7570031F33B}" dt="2021-11-19T08:34:15.525" v="1390"/>
          <ac:spMkLst>
            <pc:docMk/>
            <pc:sldMk cId="2043477376" sldId="262"/>
            <ac:spMk id="3" creationId="{542ED97E-AE50-49DA-94EC-958AE7C1ED92}"/>
          </ac:spMkLst>
        </pc:spChg>
        <pc:spChg chg="add del">
          <ac:chgData name="Klara Jedrejčić" userId="S::klara.jedrejcic@skole.hr::b249d976-5034-4489-bdf5-c1dda95ac9c3" providerId="AD" clId="Web-{2D67CDF8-2908-20B4-53A5-B7570031F33B}" dt="2021-11-19T08:29:05.147" v="1338"/>
          <ac:spMkLst>
            <pc:docMk/>
            <pc:sldMk cId="2043477376" sldId="262"/>
            <ac:spMk id="4" creationId="{FB429D06-0D8D-42A1-B46F-6A77395BF3AD}"/>
          </ac:spMkLst>
        </pc:spChg>
        <pc:spChg chg="add del">
          <ac:chgData name="Klara Jedrejčić" userId="S::klara.jedrejcic@skole.hr::b249d976-5034-4489-bdf5-c1dda95ac9c3" providerId="AD" clId="Web-{2D67CDF8-2908-20B4-53A5-B7570031F33B}" dt="2021-11-19T08:29:16.866" v="1340"/>
          <ac:spMkLst>
            <pc:docMk/>
            <pc:sldMk cId="2043477376" sldId="262"/>
            <ac:spMk id="5" creationId="{F3B531B2-15CD-4CF6-9272-9DFDA508267C}"/>
          </ac:spMkLst>
        </pc:spChg>
        <pc:spChg chg="add del mod">
          <ac:chgData name="Klara Jedrejčić" userId="S::klara.jedrejcic@skole.hr::b249d976-5034-4489-bdf5-c1dda95ac9c3" providerId="AD" clId="Web-{2D67CDF8-2908-20B4-53A5-B7570031F33B}" dt="2021-11-19T08:29:14.975" v="1339"/>
          <ac:spMkLst>
            <pc:docMk/>
            <pc:sldMk cId="2043477376" sldId="262"/>
            <ac:spMk id="6" creationId="{B8A850F2-0CD5-4DC6-80CF-20A4F595999A}"/>
          </ac:spMkLst>
        </pc:spChg>
        <pc:spChg chg="add mod">
          <ac:chgData name="Klara Jedrejčić" userId="S::klara.jedrejcic@skole.hr::b249d976-5034-4489-bdf5-c1dda95ac9c3" providerId="AD" clId="Web-{2D67CDF8-2908-20B4-53A5-B7570031F33B}" dt="2021-11-19T08:34:06.915" v="1389" actId="20577"/>
          <ac:spMkLst>
            <pc:docMk/>
            <pc:sldMk cId="2043477376" sldId="262"/>
            <ac:spMk id="8" creationId="{5903392C-6DC9-44C5-8F6A-FA692203A067}"/>
          </ac:spMkLst>
        </pc:spChg>
        <pc:spChg chg="add">
          <ac:chgData name="Klara Jedrejčić" userId="S::klara.jedrejcic@skole.hr::b249d976-5034-4489-bdf5-c1dda95ac9c3" providerId="AD" clId="Web-{2D67CDF8-2908-20B4-53A5-B7570031F33B}" dt="2021-11-19T08:34:15.525" v="1390"/>
          <ac:spMkLst>
            <pc:docMk/>
            <pc:sldMk cId="2043477376" sldId="262"/>
            <ac:spMk id="13" creationId="{C7F2E4D6-EF46-1C43-8F3E-3620C3C83F36}"/>
          </ac:spMkLst>
        </pc:spChg>
        <pc:grpChg chg="add">
          <ac:chgData name="Klara Jedrejčić" userId="S::klara.jedrejcic@skole.hr::b249d976-5034-4489-bdf5-c1dda95ac9c3" providerId="AD" clId="Web-{2D67CDF8-2908-20B4-53A5-B7570031F33B}" dt="2021-11-19T08:34:15.525" v="1390"/>
          <ac:grpSpMkLst>
            <pc:docMk/>
            <pc:sldMk cId="2043477376" sldId="262"/>
            <ac:grpSpMk id="17" creationId="{3FCE1FB7-7E83-C242-A5AD-4646FBE1C99B}"/>
          </ac:grpSpMkLst>
        </pc:grpChg>
        <pc:picChg chg="add mod">
          <ac:chgData name="Klara Jedrejčić" userId="S::klara.jedrejcic@skole.hr::b249d976-5034-4489-bdf5-c1dda95ac9c3" providerId="AD" clId="Web-{2D67CDF8-2908-20B4-53A5-B7570031F33B}" dt="2021-11-19T08:34:15.525" v="1390"/>
          <ac:picMkLst>
            <pc:docMk/>
            <pc:sldMk cId="2043477376" sldId="262"/>
            <ac:picMk id="7" creationId="{DBF90D11-54CD-4E49-9B63-9BB13D2C2EBA}"/>
          </ac:picMkLst>
        </pc:picChg>
        <pc:cxnChg chg="add">
          <ac:chgData name="Klara Jedrejčić" userId="S::klara.jedrejcic@skole.hr::b249d976-5034-4489-bdf5-c1dda95ac9c3" providerId="AD" clId="Web-{2D67CDF8-2908-20B4-53A5-B7570031F33B}" dt="2021-11-19T08:34:15.525" v="1390"/>
          <ac:cxnSpMkLst>
            <pc:docMk/>
            <pc:sldMk cId="2043477376" sldId="262"/>
            <ac:cxnSpMk id="15" creationId="{BF3CF3DF-4809-5B42-9F22-981391379297}"/>
          </ac:cxnSpMkLst>
        </pc:cxnChg>
      </pc:sldChg>
      <pc:sldChg chg="addSp modSp new mod ord setBg">
        <pc:chgData name="Klara Jedrejčić" userId="S::klara.jedrejcic@skole.hr::b249d976-5034-4489-bdf5-c1dda95ac9c3" providerId="AD" clId="Web-{2D67CDF8-2908-20B4-53A5-B7570031F33B}" dt="2021-11-19T08:48:53.624" v="1512"/>
        <pc:sldMkLst>
          <pc:docMk/>
          <pc:sldMk cId="2832658036" sldId="263"/>
        </pc:sldMkLst>
        <pc:spChg chg="mod">
          <ac:chgData name="Klara Jedrejčić" userId="S::klara.jedrejcic@skole.hr::b249d976-5034-4489-bdf5-c1dda95ac9c3" providerId="AD" clId="Web-{2D67CDF8-2908-20B4-53A5-B7570031F33B}" dt="2021-11-19T08:48:53.624" v="1512"/>
          <ac:spMkLst>
            <pc:docMk/>
            <pc:sldMk cId="2832658036" sldId="263"/>
            <ac:spMk id="2" creationId="{F7217400-1F35-4282-ABEC-3F2FB17BE684}"/>
          </ac:spMkLst>
        </pc:spChg>
        <pc:spChg chg="mod">
          <ac:chgData name="Klara Jedrejčić" userId="S::klara.jedrejcic@skole.hr::b249d976-5034-4489-bdf5-c1dda95ac9c3" providerId="AD" clId="Web-{2D67CDF8-2908-20B4-53A5-B7570031F33B}" dt="2021-11-19T08:48:53.624" v="1512"/>
          <ac:spMkLst>
            <pc:docMk/>
            <pc:sldMk cId="2832658036" sldId="263"/>
            <ac:spMk id="3" creationId="{1196096A-BFBF-4384-B58E-363712497D79}"/>
          </ac:spMkLst>
        </pc:spChg>
        <pc:spChg chg="add mod">
          <ac:chgData name="Klara Jedrejčić" userId="S::klara.jedrejcic@skole.hr::b249d976-5034-4489-bdf5-c1dda95ac9c3" providerId="AD" clId="Web-{2D67CDF8-2908-20B4-53A5-B7570031F33B}" dt="2021-11-19T08:48:48.342" v="1511" actId="20577"/>
          <ac:spMkLst>
            <pc:docMk/>
            <pc:sldMk cId="2832658036" sldId="263"/>
            <ac:spMk id="5" creationId="{C97475D7-15E9-4F84-B99D-E6CA900D4824}"/>
          </ac:spMkLst>
        </pc:spChg>
        <pc:spChg chg="add">
          <ac:chgData name="Klara Jedrejčić" userId="S::klara.jedrejcic@skole.hr::b249d976-5034-4489-bdf5-c1dda95ac9c3" providerId="AD" clId="Web-{2D67CDF8-2908-20B4-53A5-B7570031F33B}" dt="2021-11-19T08:48:53.624" v="1512"/>
          <ac:spMkLst>
            <pc:docMk/>
            <pc:sldMk cId="2832658036" sldId="263"/>
            <ac:spMk id="10" creationId="{C7F2E4D6-EF46-1C43-8F3E-3620C3C83F36}"/>
          </ac:spMkLst>
        </pc:spChg>
        <pc:grpChg chg="add">
          <ac:chgData name="Klara Jedrejčić" userId="S::klara.jedrejcic@skole.hr::b249d976-5034-4489-bdf5-c1dda95ac9c3" providerId="AD" clId="Web-{2D67CDF8-2908-20B4-53A5-B7570031F33B}" dt="2021-11-19T08:48:53.624" v="1512"/>
          <ac:grpSpMkLst>
            <pc:docMk/>
            <pc:sldMk cId="2832658036" sldId="263"/>
            <ac:grpSpMk id="12" creationId="{8E67A6F5-F47F-BD4C-9336-30E0A60EB961}"/>
          </ac:grpSpMkLst>
        </pc:grpChg>
        <pc:picChg chg="add mod">
          <ac:chgData name="Klara Jedrejčić" userId="S::klara.jedrejcic@skole.hr::b249d976-5034-4489-bdf5-c1dda95ac9c3" providerId="AD" clId="Web-{2D67CDF8-2908-20B4-53A5-B7570031F33B}" dt="2021-11-19T08:48:53.624" v="1512"/>
          <ac:picMkLst>
            <pc:docMk/>
            <pc:sldMk cId="2832658036" sldId="263"/>
            <ac:picMk id="4" creationId="{1567AD46-D332-4B9C-9FEA-C0A85127AFAD}"/>
          </ac:picMkLst>
        </pc:picChg>
        <pc:cxnChg chg="add">
          <ac:chgData name="Klara Jedrejčić" userId="S::klara.jedrejcic@skole.hr::b249d976-5034-4489-bdf5-c1dda95ac9c3" providerId="AD" clId="Web-{2D67CDF8-2908-20B4-53A5-B7570031F33B}" dt="2021-11-19T08:48:53.624" v="1512"/>
          <ac:cxnSpMkLst>
            <pc:docMk/>
            <pc:sldMk cId="2832658036" sldId="263"/>
            <ac:cxnSpMk id="18" creationId="{BF3CF3DF-4809-5B42-9F22-981391379297}"/>
          </ac:cxnSpMkLst>
        </pc:cxnChg>
      </pc:sldChg>
      <pc:sldChg chg="addSp delSp modSp new">
        <pc:chgData name="Klara Jedrejčić" userId="S::klara.jedrejcic@skole.hr::b249d976-5034-4489-bdf5-c1dda95ac9c3" providerId="AD" clId="Web-{2D67CDF8-2908-20B4-53A5-B7570031F33B}" dt="2021-11-19T09:05:50.060" v="1685" actId="1076"/>
        <pc:sldMkLst>
          <pc:docMk/>
          <pc:sldMk cId="2928635692" sldId="264"/>
        </pc:sldMkLst>
        <pc:spChg chg="mod">
          <ac:chgData name="Klara Jedrejčić" userId="S::klara.jedrejcic@skole.hr::b249d976-5034-4489-bdf5-c1dda95ac9c3" providerId="AD" clId="Web-{2D67CDF8-2908-20B4-53A5-B7570031F33B}" dt="2021-11-19T08:54:24.988" v="1529" actId="20577"/>
          <ac:spMkLst>
            <pc:docMk/>
            <pc:sldMk cId="2928635692" sldId="264"/>
            <ac:spMk id="2" creationId="{6A27D9A9-3F0B-445E-89BC-ED72DDCDA179}"/>
          </ac:spMkLst>
        </pc:spChg>
        <pc:spChg chg="mod">
          <ac:chgData name="Klara Jedrejčić" userId="S::klara.jedrejcic@skole.hr::b249d976-5034-4489-bdf5-c1dda95ac9c3" providerId="AD" clId="Web-{2D67CDF8-2908-20B4-53A5-B7570031F33B}" dt="2021-11-19T09:04:20.164" v="1664" actId="1076"/>
          <ac:spMkLst>
            <pc:docMk/>
            <pc:sldMk cId="2928635692" sldId="264"/>
            <ac:spMk id="3" creationId="{99D06BC4-BB61-45CA-AD43-ED6387E7B4F3}"/>
          </ac:spMkLst>
        </pc:spChg>
        <pc:spChg chg="add del">
          <ac:chgData name="Klara Jedrejčić" userId="S::klara.jedrejcic@skole.hr::b249d976-5034-4489-bdf5-c1dda95ac9c3" providerId="AD" clId="Web-{2D67CDF8-2908-20B4-53A5-B7570031F33B}" dt="2021-11-19T09:04:11.320" v="1660"/>
          <ac:spMkLst>
            <pc:docMk/>
            <pc:sldMk cId="2928635692" sldId="264"/>
            <ac:spMk id="4" creationId="{589DE9CB-7B2E-4397-8EA7-39B57FD3B325}"/>
          </ac:spMkLst>
        </pc:spChg>
        <pc:picChg chg="add mod">
          <ac:chgData name="Klara Jedrejčić" userId="S::klara.jedrejcic@skole.hr::b249d976-5034-4489-bdf5-c1dda95ac9c3" providerId="AD" clId="Web-{2D67CDF8-2908-20B4-53A5-B7570031F33B}" dt="2021-11-19T09:05:50.060" v="1685" actId="1076"/>
          <ac:picMkLst>
            <pc:docMk/>
            <pc:sldMk cId="2928635692" sldId="264"/>
            <ac:picMk id="5" creationId="{31C89117-7630-4F7D-B224-90A98E8690C2}"/>
          </ac:picMkLst>
        </pc:picChg>
      </pc:sldChg>
      <pc:sldChg chg="addSp delSp modSp new mod setBg">
        <pc:chgData name="Klara Jedrejčić" userId="S::klara.jedrejcic@skole.hr::b249d976-5034-4489-bdf5-c1dda95ac9c3" providerId="AD" clId="Web-{2D67CDF8-2908-20B4-53A5-B7570031F33B}" dt="2021-11-19T09:10:44.031" v="1844"/>
        <pc:sldMkLst>
          <pc:docMk/>
          <pc:sldMk cId="4007130737" sldId="265"/>
        </pc:sldMkLst>
        <pc:spChg chg="mod">
          <ac:chgData name="Klara Jedrejčić" userId="S::klara.jedrejcic@skole.hr::b249d976-5034-4489-bdf5-c1dda95ac9c3" providerId="AD" clId="Web-{2D67CDF8-2908-20B4-53A5-B7570031F33B}" dt="2021-11-19T09:10:44.015" v="1843"/>
          <ac:spMkLst>
            <pc:docMk/>
            <pc:sldMk cId="4007130737" sldId="265"/>
            <ac:spMk id="2" creationId="{48D3ABA9-3BDC-47A3-A13B-E41A65CEE935}"/>
          </ac:spMkLst>
        </pc:spChg>
        <pc:spChg chg="mod">
          <ac:chgData name="Klara Jedrejčić" userId="S::klara.jedrejcic@skole.hr::b249d976-5034-4489-bdf5-c1dda95ac9c3" providerId="AD" clId="Web-{2D67CDF8-2908-20B4-53A5-B7570031F33B}" dt="2021-11-19T09:10:44.015" v="1843"/>
          <ac:spMkLst>
            <pc:docMk/>
            <pc:sldMk cId="4007130737" sldId="265"/>
            <ac:spMk id="3" creationId="{44364C0F-6C45-4558-9279-4FB3F604D00A}"/>
          </ac:spMkLst>
        </pc:spChg>
        <pc:spChg chg="add mod ord">
          <ac:chgData name="Klara Jedrejčić" userId="S::klara.jedrejcic@skole.hr::b249d976-5034-4489-bdf5-c1dda95ac9c3" providerId="AD" clId="Web-{2D67CDF8-2908-20B4-53A5-B7570031F33B}" dt="2021-11-19T09:10:13.279" v="1834"/>
          <ac:spMkLst>
            <pc:docMk/>
            <pc:sldMk cId="4007130737" sldId="265"/>
            <ac:spMk id="4" creationId="{31C90727-51C3-41EA-90CA-A4B77B8FBA1B}"/>
          </ac:spMkLst>
        </pc:spChg>
        <pc:spChg chg="add del mod">
          <ac:chgData name="Klara Jedrejčić" userId="S::klara.jedrejcic@skole.hr::b249d976-5034-4489-bdf5-c1dda95ac9c3" providerId="AD" clId="Web-{2D67CDF8-2908-20B4-53A5-B7570031F33B}" dt="2021-11-19T09:10:23.295" v="1835"/>
          <ac:spMkLst>
            <pc:docMk/>
            <pc:sldMk cId="4007130737" sldId="265"/>
            <ac:spMk id="6" creationId="{4D12E7F3-D008-4819-908E-79ABA4BE3D5C}"/>
          </ac:spMkLst>
        </pc:spChg>
        <pc:spChg chg="add del">
          <ac:chgData name="Klara Jedrejčić" userId="S::klara.jedrejcic@skole.hr::b249d976-5034-4489-bdf5-c1dda95ac9c3" providerId="AD" clId="Web-{2D67CDF8-2908-20B4-53A5-B7570031F33B}" dt="2021-11-19T09:10:44.031" v="1844"/>
          <ac:spMkLst>
            <pc:docMk/>
            <pc:sldMk cId="4007130737" sldId="265"/>
            <ac:spMk id="11" creationId="{C7F2E4D6-EF46-1C43-8F3E-3620C3C83F36}"/>
          </ac:spMkLst>
        </pc:spChg>
        <pc:spChg chg="add del">
          <ac:chgData name="Klara Jedrejčić" userId="S::klara.jedrejcic@skole.hr::b249d976-5034-4489-bdf5-c1dda95ac9c3" providerId="AD" clId="Web-{2D67CDF8-2908-20B4-53A5-B7570031F33B}" dt="2021-11-19T09:10:33.968" v="1839"/>
          <ac:spMkLst>
            <pc:docMk/>
            <pc:sldMk cId="4007130737" sldId="265"/>
            <ac:spMk id="21" creationId="{C7F2E4D6-EF46-1C43-8F3E-3620C3C83F36}"/>
          </ac:spMkLst>
        </pc:spChg>
        <pc:spChg chg="add del">
          <ac:chgData name="Klara Jedrejčić" userId="S::klara.jedrejcic@skole.hr::b249d976-5034-4489-bdf5-c1dda95ac9c3" providerId="AD" clId="Web-{2D67CDF8-2908-20B4-53A5-B7570031F33B}" dt="2021-11-19T09:10:40.077" v="1841"/>
          <ac:spMkLst>
            <pc:docMk/>
            <pc:sldMk cId="4007130737" sldId="265"/>
            <ac:spMk id="23" creationId="{C7F2E4D6-EF46-1C43-8F3E-3620C3C83F36}"/>
          </ac:spMkLst>
        </pc:spChg>
        <pc:spChg chg="add del">
          <ac:chgData name="Klara Jedrejčić" userId="S::klara.jedrejcic@skole.hr::b249d976-5034-4489-bdf5-c1dda95ac9c3" providerId="AD" clId="Web-{2D67CDF8-2908-20B4-53A5-B7570031F33B}" dt="2021-11-19T09:10:29.452" v="1837"/>
          <ac:spMkLst>
            <pc:docMk/>
            <pc:sldMk cId="4007130737" sldId="265"/>
            <ac:spMk id="24" creationId="{C7F2E4D6-EF46-1C43-8F3E-3620C3C83F36}"/>
          </ac:spMkLst>
        </pc:spChg>
        <pc:spChg chg="add del">
          <ac:chgData name="Klara Jedrejčić" userId="S::klara.jedrejcic@skole.hr::b249d976-5034-4489-bdf5-c1dda95ac9c3" providerId="AD" clId="Web-{2D67CDF8-2908-20B4-53A5-B7570031F33B}" dt="2021-11-19T09:10:44.015" v="1843"/>
          <ac:spMkLst>
            <pc:docMk/>
            <pc:sldMk cId="4007130737" sldId="265"/>
            <ac:spMk id="31" creationId="{C7F2E4D6-EF46-1C43-8F3E-3620C3C83F36}"/>
          </ac:spMkLst>
        </pc:spChg>
        <pc:spChg chg="add">
          <ac:chgData name="Klara Jedrejčić" userId="S::klara.jedrejcic@skole.hr::b249d976-5034-4489-bdf5-c1dda95ac9c3" providerId="AD" clId="Web-{2D67CDF8-2908-20B4-53A5-B7570031F33B}" dt="2021-11-19T09:10:44.031" v="1844"/>
          <ac:spMkLst>
            <pc:docMk/>
            <pc:sldMk cId="4007130737" sldId="265"/>
            <ac:spMk id="35" creationId="{C7F2E4D6-EF46-1C43-8F3E-3620C3C83F36}"/>
          </ac:spMkLst>
        </pc:spChg>
        <pc:grpChg chg="add del">
          <ac:chgData name="Klara Jedrejčić" userId="S::klara.jedrejcic@skole.hr::b249d976-5034-4489-bdf5-c1dda95ac9c3" providerId="AD" clId="Web-{2D67CDF8-2908-20B4-53A5-B7570031F33B}" dt="2021-11-19T09:10:44.031" v="1844"/>
          <ac:grpSpMkLst>
            <pc:docMk/>
            <pc:sldMk cId="4007130737" sldId="265"/>
            <ac:grpSpMk id="13" creationId="{D77D276D-CA9B-9446-A765-86D888D1FA18}"/>
          </ac:grpSpMkLst>
        </pc:grpChg>
        <pc:grpChg chg="add del">
          <ac:chgData name="Klara Jedrejčić" userId="S::klara.jedrejcic@skole.hr::b249d976-5034-4489-bdf5-c1dda95ac9c3" providerId="AD" clId="Web-{2D67CDF8-2908-20B4-53A5-B7570031F33B}" dt="2021-11-19T09:10:40.077" v="1841"/>
          <ac:grpSpMkLst>
            <pc:docMk/>
            <pc:sldMk cId="4007130737" sldId="265"/>
            <ac:grpSpMk id="25" creationId="{D77D276D-CA9B-9446-A765-86D888D1FA18}"/>
          </ac:grpSpMkLst>
        </pc:grpChg>
        <pc:grpChg chg="add del">
          <ac:chgData name="Klara Jedrejčić" userId="S::klara.jedrejcic@skole.hr::b249d976-5034-4489-bdf5-c1dda95ac9c3" providerId="AD" clId="Web-{2D67CDF8-2908-20B4-53A5-B7570031F33B}" dt="2021-11-19T09:10:29.452" v="1837"/>
          <ac:grpSpMkLst>
            <pc:docMk/>
            <pc:sldMk cId="4007130737" sldId="265"/>
            <ac:grpSpMk id="26" creationId="{D77D276D-CA9B-9446-A765-86D888D1FA18}"/>
          </ac:grpSpMkLst>
        </pc:grpChg>
        <pc:grpChg chg="add del">
          <ac:chgData name="Klara Jedrejčić" userId="S::klara.jedrejcic@skole.hr::b249d976-5034-4489-bdf5-c1dda95ac9c3" providerId="AD" clId="Web-{2D67CDF8-2908-20B4-53A5-B7570031F33B}" dt="2021-11-19T09:10:33.968" v="1839"/>
          <ac:grpSpMkLst>
            <pc:docMk/>
            <pc:sldMk cId="4007130737" sldId="265"/>
            <ac:grpSpMk id="28" creationId="{3FCE1FB7-7E83-C242-A5AD-4646FBE1C99B}"/>
          </ac:grpSpMkLst>
        </pc:grpChg>
        <pc:grpChg chg="add del">
          <ac:chgData name="Klara Jedrejčić" userId="S::klara.jedrejcic@skole.hr::b249d976-5034-4489-bdf5-c1dda95ac9c3" providerId="AD" clId="Web-{2D67CDF8-2908-20B4-53A5-B7570031F33B}" dt="2021-11-19T09:10:44.015" v="1843"/>
          <ac:grpSpMkLst>
            <pc:docMk/>
            <pc:sldMk cId="4007130737" sldId="265"/>
            <ac:grpSpMk id="34" creationId="{70EBDB1D-17AA-8140-B216-35CBA8C9E411}"/>
          </ac:grpSpMkLst>
        </pc:grpChg>
        <pc:grpChg chg="add">
          <ac:chgData name="Klara Jedrejčić" userId="S::klara.jedrejcic@skole.hr::b249d976-5034-4489-bdf5-c1dda95ac9c3" providerId="AD" clId="Web-{2D67CDF8-2908-20B4-53A5-B7570031F33B}" dt="2021-11-19T09:10:44.031" v="1844"/>
          <ac:grpSpMkLst>
            <pc:docMk/>
            <pc:sldMk cId="4007130737" sldId="265"/>
            <ac:grpSpMk id="37" creationId="{D77D276D-CA9B-9446-A765-86D888D1FA18}"/>
          </ac:grpSpMkLst>
        </pc:grpChg>
        <pc:picChg chg="add mod">
          <ac:chgData name="Klara Jedrejčić" userId="S::klara.jedrejcic@skole.hr::b249d976-5034-4489-bdf5-c1dda95ac9c3" providerId="AD" clId="Web-{2D67CDF8-2908-20B4-53A5-B7570031F33B}" dt="2021-11-19T09:10:44.015" v="1843"/>
          <ac:picMkLst>
            <pc:docMk/>
            <pc:sldMk cId="4007130737" sldId="265"/>
            <ac:picMk id="5" creationId="{055D826C-76F3-436F-B212-2DB83DDDFF5B}"/>
          </ac:picMkLst>
        </pc:picChg>
        <pc:cxnChg chg="add del">
          <ac:chgData name="Klara Jedrejčić" userId="S::klara.jedrejcic@skole.hr::b249d976-5034-4489-bdf5-c1dda95ac9c3" providerId="AD" clId="Web-{2D67CDF8-2908-20B4-53A5-B7570031F33B}" dt="2021-11-19T09:10:44.031" v="1844"/>
          <ac:cxnSpMkLst>
            <pc:docMk/>
            <pc:sldMk cId="4007130737" sldId="265"/>
            <ac:cxnSpMk id="19" creationId="{BF3CF3DF-4809-5B42-9F22-981391379297}"/>
          </ac:cxnSpMkLst>
        </pc:cxnChg>
        <pc:cxnChg chg="add del">
          <ac:chgData name="Klara Jedrejčić" userId="S::klara.jedrejcic@skole.hr::b249d976-5034-4489-bdf5-c1dda95ac9c3" providerId="AD" clId="Web-{2D67CDF8-2908-20B4-53A5-B7570031F33B}" dt="2021-11-19T09:10:33.968" v="1839"/>
          <ac:cxnSpMkLst>
            <pc:docMk/>
            <pc:sldMk cId="4007130737" sldId="265"/>
            <ac:cxnSpMk id="22" creationId="{BF3CF3DF-4809-5B42-9F22-981391379297}"/>
          </ac:cxnSpMkLst>
        </pc:cxnChg>
        <pc:cxnChg chg="add del">
          <ac:chgData name="Klara Jedrejčić" userId="S::klara.jedrejcic@skole.hr::b249d976-5034-4489-bdf5-c1dda95ac9c3" providerId="AD" clId="Web-{2D67CDF8-2908-20B4-53A5-B7570031F33B}" dt="2021-11-19T09:10:29.452" v="1837"/>
          <ac:cxnSpMkLst>
            <pc:docMk/>
            <pc:sldMk cId="4007130737" sldId="265"/>
            <ac:cxnSpMk id="32" creationId="{BF3CF3DF-4809-5B42-9F22-981391379297}"/>
          </ac:cxnSpMkLst>
        </pc:cxnChg>
        <pc:cxnChg chg="add del">
          <ac:chgData name="Klara Jedrejčić" userId="S::klara.jedrejcic@skole.hr::b249d976-5034-4489-bdf5-c1dda95ac9c3" providerId="AD" clId="Web-{2D67CDF8-2908-20B4-53A5-B7570031F33B}" dt="2021-11-19T09:10:40.077" v="1841"/>
          <ac:cxnSpMkLst>
            <pc:docMk/>
            <pc:sldMk cId="4007130737" sldId="265"/>
            <ac:cxnSpMk id="33" creationId="{BF3CF3DF-4809-5B42-9F22-981391379297}"/>
          </ac:cxnSpMkLst>
        </pc:cxnChg>
        <pc:cxnChg chg="add del">
          <ac:chgData name="Klara Jedrejčić" userId="S::klara.jedrejcic@skole.hr::b249d976-5034-4489-bdf5-c1dda95ac9c3" providerId="AD" clId="Web-{2D67CDF8-2908-20B4-53A5-B7570031F33B}" dt="2021-11-19T09:10:44.015" v="1843"/>
          <ac:cxnSpMkLst>
            <pc:docMk/>
            <pc:sldMk cId="4007130737" sldId="265"/>
            <ac:cxnSpMk id="36" creationId="{BF3CF3DF-4809-5B42-9F22-981391379297}"/>
          </ac:cxnSpMkLst>
        </pc:cxnChg>
        <pc:cxnChg chg="add">
          <ac:chgData name="Klara Jedrejčić" userId="S::klara.jedrejcic@skole.hr::b249d976-5034-4489-bdf5-c1dda95ac9c3" providerId="AD" clId="Web-{2D67CDF8-2908-20B4-53A5-B7570031F33B}" dt="2021-11-19T09:10:44.031" v="1844"/>
          <ac:cxnSpMkLst>
            <pc:docMk/>
            <pc:sldMk cId="4007130737" sldId="265"/>
            <ac:cxnSpMk id="39" creationId="{BF3CF3DF-4809-5B42-9F22-981391379297}"/>
          </ac:cxnSpMkLst>
        </pc:cxnChg>
      </pc:sldChg>
      <pc:sldMasterChg chg="del delSldLayout">
        <pc:chgData name="Klara Jedrejčić" userId="S::klara.jedrejcic@skole.hr::b249d976-5034-4489-bdf5-c1dda95ac9c3" providerId="AD" clId="Web-{2D67CDF8-2908-20B4-53A5-B7570031F33B}" dt="2021-11-19T07:21:32.263" v="81"/>
        <pc:sldMasterMkLst>
          <pc:docMk/>
          <pc:sldMasterMk cId="2460954070" sldId="2147483660"/>
        </pc:sldMasterMkLst>
        <pc:sldLayoutChg chg="del">
          <pc:chgData name="Klara Jedrejčić" userId="S::klara.jedrejcic@skole.hr::b249d976-5034-4489-bdf5-c1dda95ac9c3" providerId="AD" clId="Web-{2D67CDF8-2908-20B4-53A5-B7570031F33B}" dt="2021-11-19T07:21:32.263" v="81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Klara Jedrejčić" userId="S::klara.jedrejcic@skole.hr::b249d976-5034-4489-bdf5-c1dda95ac9c3" providerId="AD" clId="Web-{2D67CDF8-2908-20B4-53A5-B7570031F33B}" dt="2021-11-19T07:21:32.263" v="81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Klara Jedrejčić" userId="S::klara.jedrejcic@skole.hr::b249d976-5034-4489-bdf5-c1dda95ac9c3" providerId="AD" clId="Web-{2D67CDF8-2908-20B4-53A5-B7570031F33B}" dt="2021-11-19T07:21:32.263" v="81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Klara Jedrejčić" userId="S::klara.jedrejcic@skole.hr::b249d976-5034-4489-bdf5-c1dda95ac9c3" providerId="AD" clId="Web-{2D67CDF8-2908-20B4-53A5-B7570031F33B}" dt="2021-11-19T07:21:32.263" v="81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Klara Jedrejčić" userId="S::klara.jedrejcic@skole.hr::b249d976-5034-4489-bdf5-c1dda95ac9c3" providerId="AD" clId="Web-{2D67CDF8-2908-20B4-53A5-B7570031F33B}" dt="2021-11-19T07:21:32.263" v="81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Klara Jedrejčić" userId="S::klara.jedrejcic@skole.hr::b249d976-5034-4489-bdf5-c1dda95ac9c3" providerId="AD" clId="Web-{2D67CDF8-2908-20B4-53A5-B7570031F33B}" dt="2021-11-19T07:21:32.263" v="81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Klara Jedrejčić" userId="S::klara.jedrejcic@skole.hr::b249d976-5034-4489-bdf5-c1dda95ac9c3" providerId="AD" clId="Web-{2D67CDF8-2908-20B4-53A5-B7570031F33B}" dt="2021-11-19T07:21:32.263" v="81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Klara Jedrejčić" userId="S::klara.jedrejcic@skole.hr::b249d976-5034-4489-bdf5-c1dda95ac9c3" providerId="AD" clId="Web-{2D67CDF8-2908-20B4-53A5-B7570031F33B}" dt="2021-11-19T07:21:32.263" v="81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Klara Jedrejčić" userId="S::klara.jedrejcic@skole.hr::b249d976-5034-4489-bdf5-c1dda95ac9c3" providerId="AD" clId="Web-{2D67CDF8-2908-20B4-53A5-B7570031F33B}" dt="2021-11-19T07:21:32.263" v="81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Klara Jedrejčić" userId="S::klara.jedrejcic@skole.hr::b249d976-5034-4489-bdf5-c1dda95ac9c3" providerId="AD" clId="Web-{2D67CDF8-2908-20B4-53A5-B7570031F33B}" dt="2021-11-19T07:21:32.263" v="81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Klara Jedrejčić" userId="S::klara.jedrejcic@skole.hr::b249d976-5034-4489-bdf5-c1dda95ac9c3" providerId="AD" clId="Web-{2D67CDF8-2908-20B4-53A5-B7570031F33B}" dt="2021-11-19T07:21:32.263" v="81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replId addSldLayout">
        <pc:chgData name="Klara Jedrejčić" userId="S::klara.jedrejcic@skole.hr::b249d976-5034-4489-bdf5-c1dda95ac9c3" providerId="AD" clId="Web-{2D67CDF8-2908-20B4-53A5-B7570031F33B}" dt="2021-11-19T07:21:32.263" v="81"/>
        <pc:sldMasterMkLst>
          <pc:docMk/>
          <pc:sldMasterMk cId="1786658044" sldId="2147483672"/>
        </pc:sldMasterMkLst>
        <pc:sldLayoutChg chg="add">
          <pc:chgData name="Klara Jedrejčić" userId="S::klara.jedrejcic@skole.hr::b249d976-5034-4489-bdf5-c1dda95ac9c3" providerId="AD" clId="Web-{2D67CDF8-2908-20B4-53A5-B7570031F33B}" dt="2021-11-19T07:21:32.263" v="81"/>
          <pc:sldLayoutMkLst>
            <pc:docMk/>
            <pc:sldMasterMk cId="1786658044" sldId="2147483672"/>
            <pc:sldLayoutMk cId="3824426666" sldId="2147483673"/>
          </pc:sldLayoutMkLst>
        </pc:sldLayoutChg>
        <pc:sldLayoutChg chg="add replId">
          <pc:chgData name="Klara Jedrejčić" userId="S::klara.jedrejcic@skole.hr::b249d976-5034-4489-bdf5-c1dda95ac9c3" providerId="AD" clId="Web-{2D67CDF8-2908-20B4-53A5-B7570031F33B}" dt="2021-11-19T07:21:32.263" v="81"/>
          <pc:sldLayoutMkLst>
            <pc:docMk/>
            <pc:sldMasterMk cId="1786658044" sldId="2147483672"/>
            <pc:sldLayoutMk cId="3446395432" sldId="2147483674"/>
          </pc:sldLayoutMkLst>
        </pc:sldLayoutChg>
        <pc:sldLayoutChg chg="add replId">
          <pc:chgData name="Klara Jedrejčić" userId="S::klara.jedrejcic@skole.hr::b249d976-5034-4489-bdf5-c1dda95ac9c3" providerId="AD" clId="Web-{2D67CDF8-2908-20B4-53A5-B7570031F33B}" dt="2021-11-19T07:21:32.263" v="81"/>
          <pc:sldLayoutMkLst>
            <pc:docMk/>
            <pc:sldMasterMk cId="1786658044" sldId="2147483672"/>
            <pc:sldLayoutMk cId="789945128" sldId="2147483675"/>
          </pc:sldLayoutMkLst>
        </pc:sldLayoutChg>
        <pc:sldLayoutChg chg="add replId">
          <pc:chgData name="Klara Jedrejčić" userId="S::klara.jedrejcic@skole.hr::b249d976-5034-4489-bdf5-c1dda95ac9c3" providerId="AD" clId="Web-{2D67CDF8-2908-20B4-53A5-B7570031F33B}" dt="2021-11-19T07:21:32.263" v="81"/>
          <pc:sldLayoutMkLst>
            <pc:docMk/>
            <pc:sldMasterMk cId="1786658044" sldId="2147483672"/>
            <pc:sldLayoutMk cId="3272135154" sldId="2147483676"/>
          </pc:sldLayoutMkLst>
        </pc:sldLayoutChg>
        <pc:sldLayoutChg chg="add replId">
          <pc:chgData name="Klara Jedrejčić" userId="S::klara.jedrejcic@skole.hr::b249d976-5034-4489-bdf5-c1dda95ac9c3" providerId="AD" clId="Web-{2D67CDF8-2908-20B4-53A5-B7570031F33B}" dt="2021-11-19T07:21:32.263" v="81"/>
          <pc:sldLayoutMkLst>
            <pc:docMk/>
            <pc:sldMasterMk cId="1786658044" sldId="2147483672"/>
            <pc:sldLayoutMk cId="2931663797" sldId="2147483677"/>
          </pc:sldLayoutMkLst>
        </pc:sldLayoutChg>
        <pc:sldLayoutChg chg="add replId">
          <pc:chgData name="Klara Jedrejčić" userId="S::klara.jedrejcic@skole.hr::b249d976-5034-4489-bdf5-c1dda95ac9c3" providerId="AD" clId="Web-{2D67CDF8-2908-20B4-53A5-B7570031F33B}" dt="2021-11-19T07:21:32.263" v="81"/>
          <pc:sldLayoutMkLst>
            <pc:docMk/>
            <pc:sldMasterMk cId="1786658044" sldId="2147483672"/>
            <pc:sldLayoutMk cId="4136560125" sldId="2147483678"/>
          </pc:sldLayoutMkLst>
        </pc:sldLayoutChg>
        <pc:sldLayoutChg chg="add replId">
          <pc:chgData name="Klara Jedrejčić" userId="S::klara.jedrejcic@skole.hr::b249d976-5034-4489-bdf5-c1dda95ac9c3" providerId="AD" clId="Web-{2D67CDF8-2908-20B4-53A5-B7570031F33B}" dt="2021-11-19T07:21:32.263" v="81"/>
          <pc:sldLayoutMkLst>
            <pc:docMk/>
            <pc:sldMasterMk cId="1786658044" sldId="2147483672"/>
            <pc:sldLayoutMk cId="410742008" sldId="2147483679"/>
          </pc:sldLayoutMkLst>
        </pc:sldLayoutChg>
        <pc:sldLayoutChg chg="add replId">
          <pc:chgData name="Klara Jedrejčić" userId="S::klara.jedrejcic@skole.hr::b249d976-5034-4489-bdf5-c1dda95ac9c3" providerId="AD" clId="Web-{2D67CDF8-2908-20B4-53A5-B7570031F33B}" dt="2021-11-19T07:21:32.263" v="81"/>
          <pc:sldLayoutMkLst>
            <pc:docMk/>
            <pc:sldMasterMk cId="1786658044" sldId="2147483672"/>
            <pc:sldLayoutMk cId="3948591170" sldId="2147483680"/>
          </pc:sldLayoutMkLst>
        </pc:sldLayoutChg>
        <pc:sldLayoutChg chg="add replId">
          <pc:chgData name="Klara Jedrejčić" userId="S::klara.jedrejcic@skole.hr::b249d976-5034-4489-bdf5-c1dda95ac9c3" providerId="AD" clId="Web-{2D67CDF8-2908-20B4-53A5-B7570031F33B}" dt="2021-11-19T07:21:32.263" v="81"/>
          <pc:sldLayoutMkLst>
            <pc:docMk/>
            <pc:sldMasterMk cId="1786658044" sldId="2147483672"/>
            <pc:sldLayoutMk cId="1917958762" sldId="2147483681"/>
          </pc:sldLayoutMkLst>
        </pc:sldLayoutChg>
        <pc:sldLayoutChg chg="add replId">
          <pc:chgData name="Klara Jedrejčić" userId="S::klara.jedrejcic@skole.hr::b249d976-5034-4489-bdf5-c1dda95ac9c3" providerId="AD" clId="Web-{2D67CDF8-2908-20B4-53A5-B7570031F33B}" dt="2021-11-19T07:21:32.263" v="81"/>
          <pc:sldLayoutMkLst>
            <pc:docMk/>
            <pc:sldMasterMk cId="1786658044" sldId="2147483672"/>
            <pc:sldLayoutMk cId="2666304110" sldId="2147483682"/>
          </pc:sldLayoutMkLst>
        </pc:sldLayoutChg>
        <pc:sldLayoutChg chg="add replId">
          <pc:chgData name="Klara Jedrejčić" userId="S::klara.jedrejcic@skole.hr::b249d976-5034-4489-bdf5-c1dda95ac9c3" providerId="AD" clId="Web-{2D67CDF8-2908-20B4-53A5-B7570031F33B}" dt="2021-11-19T07:21:32.263" v="81"/>
          <pc:sldLayoutMkLst>
            <pc:docMk/>
            <pc:sldMasterMk cId="1786658044" sldId="2147483672"/>
            <pc:sldLayoutMk cId="3346675173" sldId="214748368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11/22/2021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675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39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42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30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958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591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4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560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66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135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945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65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v.wikipedia.org/wiki/199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Domovinski_rat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ZGvucdove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h.wikipedia.org/wiki/Novo_Naselje_(Novi_Sad)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roatian_War_1991_Vukovar_destruction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dnevnik.hr/peratovic/2005/11/index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olubica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dnevnik.hr/kenguur/oznaka/borovo-naselje?page=blog&amp;tag=borovo-naselje&amp;subpage=0&amp;subdomain=kenguur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150" y="768334"/>
            <a:ext cx="6404372" cy="2866405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masis MT Pro Black"/>
                <a:cs typeface="Calibri Light"/>
              </a:rPr>
              <a:t>Vukovar</a:t>
            </a:r>
            <a:r>
              <a:rPr lang="en-US" dirty="0">
                <a:latin typeface="Amasis MT Pro Black"/>
                <a:cs typeface="Calibri Light"/>
              </a:rPr>
              <a:t> </a:t>
            </a:r>
            <a:r>
              <a:rPr lang="en-US" dirty="0" err="1">
                <a:latin typeface="Amasis MT Pro Black"/>
                <a:cs typeface="Calibri Light"/>
              </a:rPr>
              <a:t>danas</a:t>
            </a:r>
            <a:r>
              <a:rPr lang="en-US" dirty="0">
                <a:latin typeface="Amasis MT Pro Black"/>
                <a:cs typeface="Calibri Light"/>
              </a:rPr>
              <a:t> I </a:t>
            </a:r>
            <a:r>
              <a:rPr lang="en-US" dirty="0" err="1">
                <a:latin typeface="Amasis MT Pro Black"/>
                <a:cs typeface="Calibri Light"/>
              </a:rPr>
              <a:t>prije</a:t>
            </a:r>
            <a:r>
              <a:rPr lang="en-US" dirty="0">
                <a:latin typeface="Amasis MT Pro Black"/>
                <a:cs typeface="Calibri Light"/>
              </a:rPr>
              <a:t> 30 </a:t>
            </a:r>
            <a:r>
              <a:rPr lang="en-US" dirty="0" err="1">
                <a:latin typeface="Amasis MT Pro Black"/>
                <a:cs typeface="Calibri Light"/>
              </a:rPr>
              <a:t>godina</a:t>
            </a:r>
            <a:endParaRPr lang="en-US">
              <a:latin typeface="Amasis MT Pro Black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6404372" cy="147517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latin typeface="Britannic Bold"/>
                <a:cs typeface="Calibri"/>
              </a:rPr>
              <a:t>VUKOVAR JE GRAD HEROJA!</a:t>
            </a:r>
            <a:endParaRPr lang="en-US">
              <a:latin typeface="Britannic Bold"/>
              <a:cs typeface="Calibri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640437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>
            <a:extLst>
              <a:ext uri="{FF2B5EF4-FFF2-40B4-BE49-F238E27FC236}">
                <a16:creationId xmlns:a16="http://schemas.microsoft.com/office/drawing/2014/main" id="{4A5B2B89-4BBA-4802-B7B3-EE2906845E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1" b="2447"/>
          <a:stretch/>
        </p:blipFill>
        <p:spPr>
          <a:xfrm>
            <a:off x="7534655" y="1"/>
            <a:ext cx="4657345" cy="685799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2762834-10C2-834C-9E00-C6429F8B33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16" name="Freeform 90">
              <a:extLst>
                <a:ext uri="{FF2B5EF4-FFF2-40B4-BE49-F238E27FC236}">
                  <a16:creationId xmlns:a16="http://schemas.microsoft.com/office/drawing/2014/main" id="{4F0FC444-FEE8-E04A-A556-988CF8B38F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91">
              <a:extLst>
                <a:ext uri="{FF2B5EF4-FFF2-40B4-BE49-F238E27FC236}">
                  <a16:creationId xmlns:a16="http://schemas.microsoft.com/office/drawing/2014/main" id="{B60733E7-CB4A-9B46-AA3E-DD178F2FDA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92">
              <a:extLst>
                <a:ext uri="{FF2B5EF4-FFF2-40B4-BE49-F238E27FC236}">
                  <a16:creationId xmlns:a16="http://schemas.microsoft.com/office/drawing/2014/main" id="{E4C0F0D8-6144-C64D-B15D-E9052E207A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93">
              <a:extLst>
                <a:ext uri="{FF2B5EF4-FFF2-40B4-BE49-F238E27FC236}">
                  <a16:creationId xmlns:a16="http://schemas.microsoft.com/office/drawing/2014/main" id="{87A2E300-17BE-834F-98FB-C2DE6DB075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94">
              <a:extLst>
                <a:ext uri="{FF2B5EF4-FFF2-40B4-BE49-F238E27FC236}">
                  <a16:creationId xmlns:a16="http://schemas.microsoft.com/office/drawing/2014/main" id="{016699A5-7DBD-EE44-9D39-79DEA1795F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95">
              <a:extLst>
                <a:ext uri="{FF2B5EF4-FFF2-40B4-BE49-F238E27FC236}">
                  <a16:creationId xmlns:a16="http://schemas.microsoft.com/office/drawing/2014/main" id="{8237A2BB-89E1-CA4C-BC3B-5434DA6039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96">
              <a:extLst>
                <a:ext uri="{FF2B5EF4-FFF2-40B4-BE49-F238E27FC236}">
                  <a16:creationId xmlns:a16="http://schemas.microsoft.com/office/drawing/2014/main" id="{215579DB-BA35-5148-8F5F-E88C4DA4CF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B745FCE-B3A4-44CC-85E5-327847B78434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2A17F6-24D8-45E1-938F-628F1FC02320}"/>
              </a:ext>
            </a:extLst>
          </p:cNvPr>
          <p:cNvSpPr txBox="1"/>
          <p:nvPr/>
        </p:nvSpPr>
        <p:spPr>
          <a:xfrm>
            <a:off x="4762500" y="5438775"/>
            <a:ext cx="26670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3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25">
            <a:extLst>
              <a:ext uri="{FF2B5EF4-FFF2-40B4-BE49-F238E27FC236}">
                <a16:creationId xmlns:a16="http://schemas.microsoft.com/office/drawing/2014/main" id="{D77D276D-CA9B-9446-A765-86D888D1FA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61373" y="0"/>
            <a:ext cx="1901686" cy="4677439"/>
            <a:chOff x="10290315" y="0"/>
            <a:chExt cx="1901686" cy="4677439"/>
          </a:xfrm>
        </p:grpSpPr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C0BB80D1-CF6D-BB4F-AD2B-49B9754521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C6126A28-C746-C74A-912C-2C303EA361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B3D858D-21A8-7D4F-8A5B-0CD82902F9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5335B45B-B169-4047-908E-14D1FEFACE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D3ABA9-3BDC-47A3-A13B-E41A65CEE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3926946" cy="1268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                </a:t>
            </a:r>
            <a:r>
              <a:rPr lang="en-US" sz="3100" dirty="0" err="1" smtClean="0"/>
              <a:t>Završetak</a:t>
            </a:r>
            <a:endParaRPr lang="en-US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64C0F-6C45-4558-9279-4FB3F604D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2160016"/>
            <a:ext cx="3926946" cy="36012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NIKAD NE ZABORAVIMO VUKOVAR JE GRAD HEROJA, I SVI NAŠI BRANITELJI KOJI SU SE BORILI ZA SVOJU DOMOVINU SU HEROJI!</a:t>
            </a:r>
          </a:p>
        </p:txBody>
      </p:sp>
      <p:cxnSp>
        <p:nvCxnSpPr>
          <p:cNvPr id="39" name="Straight Connector 31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A picture containing ground, outdoor, person, group&#10;&#10;Description automatically generated">
            <a:extLst>
              <a:ext uri="{FF2B5EF4-FFF2-40B4-BE49-F238E27FC236}">
                <a16:creationId xmlns:a16="http://schemas.microsoft.com/office/drawing/2014/main" id="{055D826C-76F3-436F-B212-2DB83DDDFF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8086" r="4642"/>
          <a:stretch/>
        </p:blipFill>
        <p:spPr>
          <a:xfrm>
            <a:off x="5264837" y="1"/>
            <a:ext cx="6927163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C90727-51C3-41EA-90CA-A4B77B8FBA1B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13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7D276D-CA9B-9446-A765-86D888D1FA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61373" y="0"/>
            <a:ext cx="1901686" cy="4677439"/>
            <a:chOff x="10290315" y="0"/>
            <a:chExt cx="1901686" cy="4677439"/>
          </a:xfrm>
        </p:grpSpPr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C0BB80D1-CF6D-BB4F-AD2B-49B9754521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C6126A28-C746-C74A-912C-2C303EA361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AB3D858D-21A8-7D4F-8A5B-0CD82902F9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24">
              <a:extLst>
                <a:ext uri="{FF2B5EF4-FFF2-40B4-BE49-F238E27FC236}">
                  <a16:creationId xmlns:a16="http://schemas.microsoft.com/office/drawing/2014/main" id="{5335B45B-B169-4047-908E-14D1FEFACE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F90005-88A9-48E8-9EF4-B4C169973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3926946" cy="1268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err="1"/>
              <a:t>Zemljopisni</a:t>
            </a:r>
            <a:r>
              <a:rPr lang="en-US" sz="3400"/>
              <a:t> </a:t>
            </a:r>
            <a:r>
              <a:rPr lang="en-US" sz="3400" err="1"/>
              <a:t>položaj</a:t>
            </a:r>
            <a:r>
              <a:rPr lang="en-US" sz="3400"/>
              <a:t> </a:t>
            </a:r>
            <a:r>
              <a:rPr lang="en-US" sz="3400" err="1"/>
              <a:t>vukovara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8D8C7-42D6-4C42-9525-D260DFDC9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2160016"/>
            <a:ext cx="3926946" cy="36012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danas</a:t>
            </a:r>
            <a:r>
              <a:rPr lang="en-US" dirty="0"/>
              <a:t>,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reklo</a:t>
            </a:r>
            <a:r>
              <a:rPr lang="en-US" dirty="0"/>
              <a:t> </a:t>
            </a:r>
            <a:r>
              <a:rPr lang="en-US" dirty="0" err="1"/>
              <a:t>Vukovar</a:t>
            </a:r>
            <a:r>
              <a:rPr lang="en-US" dirty="0"/>
              <a:t> </a:t>
            </a:r>
            <a:r>
              <a:rPr lang="en-US" dirty="0" err="1"/>
              <a:t>leži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rijeci</a:t>
            </a:r>
            <a:r>
              <a:rPr lang="en-US" dirty="0"/>
              <a:t> </a:t>
            </a:r>
            <a:r>
              <a:rPr lang="en-US" dirty="0" err="1"/>
              <a:t>Dunav</a:t>
            </a:r>
            <a:endParaRPr lang="en-US"/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prije</a:t>
            </a:r>
            <a:r>
              <a:rPr lang="en-US" dirty="0"/>
              <a:t> 30 </a:t>
            </a:r>
            <a:r>
              <a:rPr lang="en-US" dirty="0" err="1"/>
              <a:t>godina</a:t>
            </a:r>
            <a:r>
              <a:rPr lang="en-US" dirty="0"/>
              <a:t>, </a:t>
            </a:r>
            <a:r>
              <a:rPr lang="en-US" dirty="0" err="1"/>
              <a:t>Vukovar</a:t>
            </a:r>
            <a:r>
              <a:rPr lang="en-US" dirty="0"/>
              <a:t> je </a:t>
            </a:r>
            <a:r>
              <a:rPr lang="en-US" dirty="0" err="1"/>
              <a:t>također</a:t>
            </a:r>
            <a:r>
              <a:rPr lang="en-US" dirty="0"/>
              <a:t> bio </a:t>
            </a:r>
            <a:r>
              <a:rPr lang="en-US" dirty="0" err="1"/>
              <a:t>ondje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>
            <a:extLst>
              <a:ext uri="{FF2B5EF4-FFF2-40B4-BE49-F238E27FC236}">
                <a16:creationId xmlns:a16="http://schemas.microsoft.com/office/drawing/2014/main" id="{C11F1A7A-2D4E-4C07-A964-EBD50CD0AC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78" r="9962" b="2"/>
          <a:stretch/>
        </p:blipFill>
        <p:spPr>
          <a:xfrm>
            <a:off x="5264837" y="1"/>
            <a:ext cx="6927163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FEFFAF-EC99-4309-AC86-0398978F01B4}"/>
              </a:ext>
            </a:extLst>
          </p:cNvPr>
          <p:cNvSpPr txBox="1"/>
          <p:nvPr/>
        </p:nvSpPr>
        <p:spPr>
          <a:xfrm>
            <a:off x="4724400" y="32004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6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67A6F5-F47F-BD4C-9336-30E0A60EB9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29613" y="0"/>
            <a:ext cx="1901686" cy="4677439"/>
            <a:chOff x="10290315" y="0"/>
            <a:chExt cx="1901686" cy="4677439"/>
          </a:xfrm>
        </p:grpSpPr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DA710708-67E0-194C-9A96-FD528D2075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B6DA887-E216-1245-8F6F-B21233D94B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2AE2F0EF-0001-F243-85DC-2B8812AB48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1491B174-1F11-D548-A885-7F98AF742C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641AEAB-4876-46E6-A2FA-C7668D0FB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6195187" cy="1268984"/>
          </a:xfrm>
        </p:spPr>
        <p:txBody>
          <a:bodyPr>
            <a:normAutofit/>
          </a:bodyPr>
          <a:lstStyle/>
          <a:p>
            <a:r>
              <a:rPr lang="en-US" dirty="0"/>
              <a:t>              </a:t>
            </a:r>
            <a:r>
              <a:rPr lang="en-US" dirty="0" err="1"/>
              <a:t>Kultura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0F8B9-8945-4EBA-BA9D-9771B8219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013879"/>
            <a:ext cx="6195187" cy="36012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danas</a:t>
            </a:r>
            <a:r>
              <a:rPr lang="en-US" dirty="0"/>
              <a:t> od </a:t>
            </a:r>
            <a:r>
              <a:rPr lang="en-US" dirty="0" err="1"/>
              <a:t>vukovarskih</a:t>
            </a:r>
            <a:r>
              <a:rPr lang="en-US" dirty="0"/>
              <a:t> </a:t>
            </a:r>
            <a:r>
              <a:rPr lang="en-US" dirty="0" err="1"/>
              <a:t>kultura</a:t>
            </a:r>
            <a:r>
              <a:rPr lang="en-US" dirty="0"/>
              <a:t> </a:t>
            </a:r>
            <a:r>
              <a:rPr lang="en-US" dirty="0" err="1"/>
              <a:t>imamo</a:t>
            </a:r>
            <a:r>
              <a:rPr lang="en-US" dirty="0"/>
              <a:t> </a:t>
            </a:r>
            <a:r>
              <a:rPr lang="en-US" dirty="0" err="1"/>
              <a:t>Baroknu</a:t>
            </a:r>
            <a:r>
              <a:rPr lang="en-US" dirty="0"/>
              <a:t> </a:t>
            </a:r>
            <a:r>
              <a:rPr lang="en-US" dirty="0" err="1"/>
              <a:t>jezgru</a:t>
            </a:r>
            <a:r>
              <a:rPr lang="en-US" dirty="0"/>
              <a:t>, </a:t>
            </a:r>
            <a:r>
              <a:rPr lang="en-US" dirty="0" err="1"/>
              <a:t>Arheološki</a:t>
            </a:r>
            <a:r>
              <a:rPr lang="en-US" dirty="0"/>
              <a:t> </a:t>
            </a:r>
            <a:r>
              <a:rPr lang="en-US" dirty="0" err="1"/>
              <a:t>Lokalitet</a:t>
            </a:r>
            <a:r>
              <a:rPr lang="en-US" dirty="0"/>
              <a:t> </a:t>
            </a:r>
            <a:r>
              <a:rPr lang="en-US" dirty="0" err="1"/>
              <a:t>Vučedol</a:t>
            </a:r>
            <a:r>
              <a:rPr lang="en-US" dirty="0"/>
              <a:t>, </a:t>
            </a:r>
            <a:r>
              <a:rPr lang="en-US" dirty="0" err="1"/>
              <a:t>Gradski</a:t>
            </a:r>
            <a:r>
              <a:rPr lang="en-US" dirty="0"/>
              <a:t> </a:t>
            </a:r>
            <a:r>
              <a:rPr lang="en-US" dirty="0" err="1"/>
              <a:t>muzej</a:t>
            </a:r>
            <a:r>
              <a:rPr lang="en-US" dirty="0"/>
              <a:t> </a:t>
            </a:r>
            <a:r>
              <a:rPr lang="en-US" dirty="0" err="1"/>
              <a:t>Vukovar</a:t>
            </a:r>
            <a:r>
              <a:rPr lang="en-US" dirty="0"/>
              <a:t> I </a:t>
            </a:r>
            <a:r>
              <a:rPr lang="en-US" dirty="0" err="1"/>
              <a:t>Muzej</a:t>
            </a:r>
            <a:endParaRPr lang="en-US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err="1"/>
              <a:t>vučedolske</a:t>
            </a:r>
            <a:r>
              <a:rPr lang="en-US" dirty="0"/>
              <a:t> </a:t>
            </a:r>
            <a:r>
              <a:rPr lang="en-US" dirty="0" err="1"/>
              <a:t>kulture</a:t>
            </a:r>
            <a:r>
              <a:rPr lang="en-US" dirty="0"/>
              <a:t>, </a:t>
            </a:r>
            <a:r>
              <a:rPr lang="en-US" dirty="0" err="1"/>
              <a:t>Vučedolska</a:t>
            </a:r>
            <a:r>
              <a:rPr lang="en-US" dirty="0"/>
              <a:t> </a:t>
            </a:r>
            <a:r>
              <a:rPr lang="en-US" dirty="0" err="1"/>
              <a:t>golubica</a:t>
            </a:r>
            <a:r>
              <a:rPr lang="en-US" dirty="0"/>
              <a:t>...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64009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2" descr="A picture containing indoor&#10;&#10;Description automatically generated">
            <a:extLst>
              <a:ext uri="{FF2B5EF4-FFF2-40B4-BE49-F238E27FC236}">
                <a16:creationId xmlns:a16="http://schemas.microsoft.com/office/drawing/2014/main" id="{9304E350-8632-4372-A58B-C0CA14885A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2984"/>
          <a:stretch/>
        </p:blipFill>
        <p:spPr>
          <a:xfrm>
            <a:off x="7534655" y="1"/>
            <a:ext cx="4657345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5BF284-394D-4BE4-A7B7-A117B44F3BA6}"/>
              </a:ext>
            </a:extLst>
          </p:cNvPr>
          <p:cNvSpPr txBox="1"/>
          <p:nvPr/>
        </p:nvSpPr>
        <p:spPr>
          <a:xfrm>
            <a:off x="5020588" y="371579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AA8B4A-45AE-4825-913F-98C6AB9DEC14}"/>
              </a:ext>
            </a:extLst>
          </p:cNvPr>
          <p:cNvSpPr txBox="1"/>
          <p:nvPr/>
        </p:nvSpPr>
        <p:spPr>
          <a:xfrm>
            <a:off x="5153025" y="362902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2F05EA-EC88-47B6-A444-105D1405649A}"/>
              </a:ext>
            </a:extLst>
          </p:cNvPr>
          <p:cNvSpPr txBox="1"/>
          <p:nvPr/>
        </p:nvSpPr>
        <p:spPr>
          <a:xfrm>
            <a:off x="5295900" y="37719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B8B790-2C3B-4C10-B24E-8E8286A53B85}"/>
              </a:ext>
            </a:extLst>
          </p:cNvPr>
          <p:cNvSpPr txBox="1"/>
          <p:nvPr/>
        </p:nvSpPr>
        <p:spPr>
          <a:xfrm flipV="1">
            <a:off x="4640893" y="3440482"/>
            <a:ext cx="2743199" cy="12799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CF31F1-5932-4B0F-9951-1C79207F79E7}"/>
              </a:ext>
            </a:extLst>
          </p:cNvPr>
          <p:cNvSpPr txBox="1"/>
          <p:nvPr/>
        </p:nvSpPr>
        <p:spPr>
          <a:xfrm>
            <a:off x="4867275" y="334327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7425CF-B03D-421B-B9A4-1B42167AF43F}"/>
              </a:ext>
            </a:extLst>
          </p:cNvPr>
          <p:cNvSpPr txBox="1"/>
          <p:nvPr/>
        </p:nvSpPr>
        <p:spPr>
          <a:xfrm>
            <a:off x="5010150" y="3486150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7EA41E-3DEC-4BD5-ACF5-3D83EBD83374}"/>
              </a:ext>
            </a:extLst>
          </p:cNvPr>
          <p:cNvSpPr txBox="1"/>
          <p:nvPr/>
        </p:nvSpPr>
        <p:spPr>
          <a:xfrm>
            <a:off x="4724400" y="5391150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49323A-9809-4E56-A045-9BC0DEAF6BE6}"/>
              </a:ext>
            </a:extLst>
          </p:cNvPr>
          <p:cNvSpPr txBox="1"/>
          <p:nvPr/>
        </p:nvSpPr>
        <p:spPr>
          <a:xfrm>
            <a:off x="4724400" y="32004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8146C7-3CBB-47FA-AA6D-CB19EBF55075}"/>
              </a:ext>
            </a:extLst>
          </p:cNvPr>
          <p:cNvSpPr txBox="1"/>
          <p:nvPr/>
        </p:nvSpPr>
        <p:spPr>
          <a:xfrm>
            <a:off x="4867275" y="334327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7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7D276D-CA9B-9446-A765-86D888D1FA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61373" y="0"/>
            <a:ext cx="1901686" cy="4677439"/>
            <a:chOff x="10290315" y="0"/>
            <a:chExt cx="1901686" cy="4677439"/>
          </a:xfrm>
        </p:grpSpPr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C0BB80D1-CF6D-BB4F-AD2B-49B9754521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C6126A28-C746-C74A-912C-2C303EA361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AB3D858D-21A8-7D4F-8A5B-0CD82902F9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24">
              <a:extLst>
                <a:ext uri="{FF2B5EF4-FFF2-40B4-BE49-F238E27FC236}">
                  <a16:creationId xmlns:a16="http://schemas.microsoft.com/office/drawing/2014/main" id="{5335B45B-B169-4047-908E-14D1FEFACE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3BDB58-D740-437E-8D60-827AABB5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3926946" cy="1268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              </a:t>
            </a:r>
            <a:r>
              <a:rPr lang="en-US" sz="2800" err="1"/>
              <a:t>Stanovništvo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E6087-F937-4C06-86EA-9A06807CF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2160016"/>
            <a:ext cx="3926946" cy="36012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-2011.godine je u </a:t>
            </a:r>
            <a:r>
              <a:rPr lang="en-US" dirty="0" err="1"/>
              <a:t>Vukovaru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27 000 </a:t>
            </a:r>
            <a:r>
              <a:rPr lang="en-US" dirty="0" err="1"/>
              <a:t>stavovnika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prije</a:t>
            </a:r>
            <a:r>
              <a:rPr lang="en-US" dirty="0"/>
              <a:t> 30 </a:t>
            </a:r>
            <a:r>
              <a:rPr lang="en-US" dirty="0" err="1"/>
              <a:t>godina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je 4 092 </a:t>
            </a:r>
            <a:r>
              <a:rPr lang="en-US" dirty="0" err="1"/>
              <a:t>hrvatskog</a:t>
            </a:r>
            <a:r>
              <a:rPr lang="en-US" dirty="0"/>
              <a:t> </a:t>
            </a:r>
            <a:r>
              <a:rPr lang="en-US" dirty="0" err="1"/>
              <a:t>stanovništva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picture containing sky, outdoor, mountain, city&#10;&#10;Description automatically generated">
            <a:extLst>
              <a:ext uri="{FF2B5EF4-FFF2-40B4-BE49-F238E27FC236}">
                <a16:creationId xmlns:a16="http://schemas.microsoft.com/office/drawing/2014/main" id="{119650C1-FEF4-4211-B7A7-9D58D4A559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0371" r="13872"/>
          <a:stretch/>
        </p:blipFill>
        <p:spPr>
          <a:xfrm>
            <a:off x="5264837" y="1"/>
            <a:ext cx="6927163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7AEDE9-3FD6-42F9-9053-EECC867538EE}"/>
              </a:ext>
            </a:extLst>
          </p:cNvPr>
          <p:cNvSpPr txBox="1"/>
          <p:nvPr/>
        </p:nvSpPr>
        <p:spPr>
          <a:xfrm>
            <a:off x="5218113" y="4087813"/>
            <a:ext cx="1755775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80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A9AEFA-0359-4671-AC1F-85A2B853D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4133560" cy="1268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     Ratna </a:t>
            </a:r>
            <a:r>
              <a:rPr lang="en-US" dirty="0" err="1"/>
              <a:t>razaranja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383A3-0AB8-4618-B0F9-571181DC7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2160016"/>
            <a:ext cx="4133560" cy="36012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/>
              <a:t>-rat je </a:t>
            </a:r>
            <a:r>
              <a:rPr lang="en-US" sz="2000" err="1"/>
              <a:t>trajao</a:t>
            </a:r>
            <a:r>
              <a:rPr lang="en-US" sz="2000"/>
              <a:t> od 1991. do 1995. Godine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/>
              <a:t>-</a:t>
            </a:r>
            <a:r>
              <a:rPr lang="en-US" sz="2000" err="1"/>
              <a:t>govore</a:t>
            </a:r>
            <a:r>
              <a:rPr lang="en-US" sz="2000"/>
              <a:t> da je </a:t>
            </a:r>
            <a:r>
              <a:rPr lang="en-US" sz="2000" err="1"/>
              <a:t>tokom</a:t>
            </a:r>
            <a:r>
              <a:rPr lang="en-US" sz="2000"/>
              <a:t> tri </a:t>
            </a:r>
            <a:r>
              <a:rPr lang="en-US" sz="2000" err="1"/>
              <a:t>mjeseca</a:t>
            </a:r>
            <a:r>
              <a:rPr lang="en-US" sz="2000"/>
              <a:t> </a:t>
            </a:r>
            <a:r>
              <a:rPr lang="en-US" sz="2000" err="1"/>
              <a:t>ubijeno</a:t>
            </a:r>
            <a:r>
              <a:rPr lang="en-US" sz="2000"/>
              <a:t> I </a:t>
            </a:r>
            <a:r>
              <a:rPr lang="en-US" sz="2000" err="1"/>
              <a:t>ranjeno</a:t>
            </a:r>
            <a:r>
              <a:rPr lang="en-US" sz="2000"/>
              <a:t> 2 299 </a:t>
            </a:r>
            <a:r>
              <a:rPr lang="en-US" sz="2000" err="1"/>
              <a:t>branitelja</a:t>
            </a:r>
            <a:r>
              <a:rPr lang="en-US" sz="2000"/>
              <a:t> </a:t>
            </a:r>
            <a:r>
              <a:rPr lang="en-US" sz="2000" err="1"/>
              <a:t>grada</a:t>
            </a:r>
            <a:r>
              <a:rPr lang="en-US" sz="2000"/>
              <a:t>, </a:t>
            </a:r>
            <a:r>
              <a:rPr lang="en-US" sz="2000" err="1"/>
              <a:t>ubijeno</a:t>
            </a:r>
            <a:r>
              <a:rPr lang="en-US" sz="2000"/>
              <a:t> I </a:t>
            </a:r>
            <a:r>
              <a:rPr lang="en-US" sz="2000" err="1"/>
              <a:t>nestalo</a:t>
            </a:r>
            <a:r>
              <a:rPr lang="en-US" sz="2000"/>
              <a:t> 2 580 </a:t>
            </a:r>
            <a:r>
              <a:rPr lang="en-US" sz="2000" err="1"/>
              <a:t>civila</a:t>
            </a:r>
            <a:r>
              <a:rPr lang="en-US" sz="2000"/>
              <a:t>, a u </a:t>
            </a:r>
            <a:r>
              <a:rPr lang="en-US" sz="2000" err="1"/>
              <a:t>masovnim</a:t>
            </a:r>
            <a:r>
              <a:rPr lang="en-US" sz="2000"/>
              <a:t> </a:t>
            </a:r>
            <a:r>
              <a:rPr lang="en-US" sz="2000" err="1"/>
              <a:t>grobnicama</a:t>
            </a:r>
            <a:r>
              <a:rPr lang="en-US" sz="2000"/>
              <a:t> </a:t>
            </a:r>
            <a:r>
              <a:rPr lang="en-US" sz="2000" err="1"/>
              <a:t>pronađeni</a:t>
            </a:r>
            <a:r>
              <a:rPr lang="en-US" sz="2000"/>
              <a:t> </a:t>
            </a:r>
            <a:r>
              <a:rPr lang="en-US" sz="2000" err="1"/>
              <a:t>su</a:t>
            </a:r>
            <a:r>
              <a:rPr lang="en-US" sz="2000"/>
              <a:t> </a:t>
            </a:r>
            <a:r>
              <a:rPr lang="en-US" sz="2000" err="1"/>
              <a:t>posmrtni</a:t>
            </a:r>
            <a:r>
              <a:rPr lang="en-US" sz="2000"/>
              <a:t> </a:t>
            </a:r>
            <a:r>
              <a:rPr lang="en-US" sz="2000" err="1"/>
              <a:t>ostaci</a:t>
            </a:r>
            <a:r>
              <a:rPr lang="en-US" sz="2000"/>
              <a:t> 1 333 </a:t>
            </a:r>
            <a:r>
              <a:rPr lang="en-US" sz="2000" err="1"/>
              <a:t>žrtve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/>
              <a:t>-u </a:t>
            </a:r>
            <a:r>
              <a:rPr lang="en-US" sz="2000" err="1"/>
              <a:t>logorima</a:t>
            </a:r>
            <a:r>
              <a:rPr lang="en-US" sz="2000"/>
              <a:t> </a:t>
            </a:r>
            <a:r>
              <a:rPr lang="en-US" sz="2000" err="1"/>
              <a:t>su</a:t>
            </a:r>
            <a:r>
              <a:rPr lang="en-US" sz="2000"/>
              <a:t> </a:t>
            </a:r>
            <a:r>
              <a:rPr lang="en-US" sz="2000" err="1"/>
              <a:t>žrtve</a:t>
            </a:r>
            <a:r>
              <a:rPr lang="en-US" sz="2000"/>
              <a:t> bile </a:t>
            </a:r>
            <a:r>
              <a:rPr lang="en-US" sz="2000" err="1"/>
              <a:t>mučene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picture containing building, outdoor, sky, old&#10;&#10;Description automatically generated">
            <a:extLst>
              <a:ext uri="{FF2B5EF4-FFF2-40B4-BE49-F238E27FC236}">
                <a16:creationId xmlns:a16="http://schemas.microsoft.com/office/drawing/2014/main" id="{9E2A1562-8C1E-4471-A11A-52882849B0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1834" r="18471" b="1"/>
          <a:stretch/>
        </p:blipFill>
        <p:spPr>
          <a:xfrm>
            <a:off x="5264837" y="1"/>
            <a:ext cx="6927163" cy="685799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FCE1FB7-7E83-C242-A5AD-4646FBE1C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15" name="Freeform 40">
              <a:extLst>
                <a:ext uri="{FF2B5EF4-FFF2-40B4-BE49-F238E27FC236}">
                  <a16:creationId xmlns:a16="http://schemas.microsoft.com/office/drawing/2014/main" id="{B8D18D83-C725-D745-B62E-4CDC73E31D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41">
              <a:extLst>
                <a:ext uri="{FF2B5EF4-FFF2-40B4-BE49-F238E27FC236}">
                  <a16:creationId xmlns:a16="http://schemas.microsoft.com/office/drawing/2014/main" id="{964C4E64-7EB1-3840-94A1-073533B611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42">
              <a:extLst>
                <a:ext uri="{FF2B5EF4-FFF2-40B4-BE49-F238E27FC236}">
                  <a16:creationId xmlns:a16="http://schemas.microsoft.com/office/drawing/2014/main" id="{58747916-12E7-2A44-90AC-868676B613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43">
              <a:extLst>
                <a:ext uri="{FF2B5EF4-FFF2-40B4-BE49-F238E27FC236}">
                  <a16:creationId xmlns:a16="http://schemas.microsoft.com/office/drawing/2014/main" id="{C62734AC-B154-604F-A35D-C78CF94F7E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44">
              <a:extLst>
                <a:ext uri="{FF2B5EF4-FFF2-40B4-BE49-F238E27FC236}">
                  <a16:creationId xmlns:a16="http://schemas.microsoft.com/office/drawing/2014/main" id="{AE04421A-F546-4046-8F52-CAE8232AC1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45">
              <a:extLst>
                <a:ext uri="{FF2B5EF4-FFF2-40B4-BE49-F238E27FC236}">
                  <a16:creationId xmlns:a16="http://schemas.microsoft.com/office/drawing/2014/main" id="{49F9C907-348C-4142-AB27-429B47D2A9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46">
              <a:extLst>
                <a:ext uri="{FF2B5EF4-FFF2-40B4-BE49-F238E27FC236}">
                  <a16:creationId xmlns:a16="http://schemas.microsoft.com/office/drawing/2014/main" id="{82917C11-77C6-A84B-A805-16EEAFB7AA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652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19279C-6FCF-4B4F-ACCA-55264CE32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4133560" cy="1268984"/>
          </a:xfrm>
        </p:spPr>
        <p:txBody>
          <a:bodyPr>
            <a:normAutofit/>
          </a:bodyPr>
          <a:lstStyle/>
          <a:p>
            <a:r>
              <a:rPr lang="en-US" sz="3700"/>
              <a:t>         </a:t>
            </a:r>
            <a:r>
              <a:rPr lang="en-US" sz="3700" err="1"/>
              <a:t>Život</a:t>
            </a:r>
            <a:r>
              <a:rPr lang="en-US" sz="3700"/>
              <a:t> u </a:t>
            </a:r>
            <a:r>
              <a:rPr lang="en-US" sz="3700" err="1"/>
              <a:t>Vukovaru</a:t>
            </a:r>
            <a:r>
              <a:rPr lang="en-US" sz="3700"/>
              <a:t> </a:t>
            </a:r>
            <a:r>
              <a:rPr lang="en-US" sz="3700" err="1"/>
              <a:t>danas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4CACC-D79D-441B-A57D-987CA917B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2160016"/>
            <a:ext cx="4133560" cy="36012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/>
              <a:t>-</a:t>
            </a:r>
            <a:r>
              <a:rPr lang="en-US" sz="2200" err="1"/>
              <a:t>život</a:t>
            </a:r>
            <a:r>
              <a:rPr lang="en-US" sz="2200"/>
              <a:t> u </a:t>
            </a:r>
            <a:r>
              <a:rPr lang="en-US" sz="2200" err="1"/>
              <a:t>Vukovaru</a:t>
            </a:r>
            <a:r>
              <a:rPr lang="en-US" sz="2200"/>
              <a:t> </a:t>
            </a:r>
            <a:r>
              <a:rPr lang="en-US" sz="2200" err="1"/>
              <a:t>danas</a:t>
            </a:r>
            <a:r>
              <a:rPr lang="en-US" sz="2200"/>
              <a:t> </a:t>
            </a:r>
            <a:r>
              <a:rPr lang="en-US" sz="2200" err="1"/>
              <a:t>mnogima</a:t>
            </a:r>
            <a:r>
              <a:rPr lang="en-US" sz="2200"/>
              <a:t> je I </a:t>
            </a:r>
            <a:r>
              <a:rPr lang="en-US" sz="2200" err="1"/>
              <a:t>dalje</a:t>
            </a:r>
            <a:r>
              <a:rPr lang="en-US" sz="2200"/>
              <a:t> </a:t>
            </a:r>
            <a:r>
              <a:rPr lang="en-US" sz="2200" err="1"/>
              <a:t>traumatičan</a:t>
            </a:r>
            <a:r>
              <a:rPr lang="en-US" sz="2200"/>
              <a:t>, </a:t>
            </a:r>
            <a:r>
              <a:rPr lang="en-US" sz="2200" err="1"/>
              <a:t>sjećaju</a:t>
            </a:r>
            <a:r>
              <a:rPr lang="en-US" sz="2200"/>
              <a:t> se rata </a:t>
            </a:r>
            <a:r>
              <a:rPr lang="en-US" sz="2200" err="1"/>
              <a:t>kao</a:t>
            </a:r>
            <a:r>
              <a:rPr lang="en-US" sz="2200"/>
              <a:t> da se </a:t>
            </a:r>
            <a:r>
              <a:rPr lang="en-US" sz="2200" err="1"/>
              <a:t>desio</a:t>
            </a:r>
            <a:r>
              <a:rPr lang="en-US" sz="2200"/>
              <a:t> </a:t>
            </a:r>
            <a:r>
              <a:rPr lang="en-US" sz="2200" err="1"/>
              <a:t>jučer</a:t>
            </a:r>
            <a:endParaRPr lang="en-US" sz="2200"/>
          </a:p>
          <a:p>
            <a:pPr marL="0" indent="0">
              <a:buNone/>
            </a:pPr>
            <a:r>
              <a:rPr lang="en-US" sz="2200"/>
              <a:t>-</a:t>
            </a:r>
            <a:r>
              <a:rPr lang="en-US" sz="2200" err="1"/>
              <a:t>naši</a:t>
            </a:r>
            <a:r>
              <a:rPr lang="en-US" sz="2200"/>
              <a:t> bake I </a:t>
            </a:r>
            <a:r>
              <a:rPr lang="en-US" sz="2200" err="1"/>
              <a:t>djedovi</a:t>
            </a:r>
            <a:r>
              <a:rPr lang="en-US" sz="2200"/>
              <a:t> </a:t>
            </a:r>
            <a:r>
              <a:rPr lang="en-US" sz="2200" err="1"/>
              <a:t>su</a:t>
            </a:r>
            <a:r>
              <a:rPr lang="en-US" sz="2200"/>
              <a:t> se </a:t>
            </a:r>
            <a:r>
              <a:rPr lang="en-US" sz="2200" err="1"/>
              <a:t>borili</a:t>
            </a:r>
            <a:r>
              <a:rPr lang="en-US" sz="2200"/>
              <a:t> za </a:t>
            </a:r>
            <a:r>
              <a:rPr lang="en-US" sz="2200" err="1"/>
              <a:t>njihov</a:t>
            </a:r>
            <a:r>
              <a:rPr lang="en-US" sz="2200"/>
              <a:t> </a:t>
            </a:r>
            <a:r>
              <a:rPr lang="en-US" sz="2200" err="1"/>
              <a:t>život</a:t>
            </a:r>
            <a:r>
              <a:rPr lang="en-US" sz="2200"/>
              <a:t> I </a:t>
            </a:r>
            <a:r>
              <a:rPr lang="en-US" sz="2200" err="1"/>
              <a:t>njihovu</a:t>
            </a:r>
            <a:r>
              <a:rPr lang="en-US" sz="2200"/>
              <a:t> </a:t>
            </a:r>
            <a:r>
              <a:rPr lang="en-US" sz="2200" err="1"/>
              <a:t>obitelj</a:t>
            </a:r>
            <a:endParaRPr lang="en-US" sz="2200"/>
          </a:p>
          <a:p>
            <a:pPr marL="0" indent="0">
              <a:buNone/>
            </a:pPr>
            <a:r>
              <a:rPr lang="en-US" sz="2200"/>
              <a:t>-</a:t>
            </a:r>
            <a:r>
              <a:rPr lang="en-US" sz="2200" err="1"/>
              <a:t>neki</a:t>
            </a:r>
            <a:r>
              <a:rPr lang="en-US" sz="2200"/>
              <a:t> </a:t>
            </a:r>
            <a:r>
              <a:rPr lang="en-US" sz="2200" err="1"/>
              <a:t>imaju</a:t>
            </a:r>
            <a:r>
              <a:rPr lang="en-US" sz="2200"/>
              <a:t> </a:t>
            </a:r>
            <a:r>
              <a:rPr lang="en-US" sz="2200" err="1"/>
              <a:t>velike</a:t>
            </a:r>
            <a:r>
              <a:rPr lang="en-US" sz="2200"/>
              <a:t> </a:t>
            </a:r>
            <a:r>
              <a:rPr lang="en-US" sz="2200" err="1"/>
              <a:t>rane</a:t>
            </a:r>
          </a:p>
          <a:p>
            <a:pPr marL="0" indent="0">
              <a:buNone/>
            </a:pPr>
            <a:r>
              <a:rPr lang="en-US" sz="2200"/>
              <a:t>-</a:t>
            </a:r>
            <a:r>
              <a:rPr lang="en-US" sz="2200" err="1"/>
              <a:t>neki</a:t>
            </a:r>
            <a:r>
              <a:rPr lang="en-US" sz="2200"/>
              <a:t> </a:t>
            </a:r>
            <a:r>
              <a:rPr lang="en-US" sz="2200" err="1"/>
              <a:t>su</a:t>
            </a:r>
            <a:r>
              <a:rPr lang="en-US" sz="2200"/>
              <a:t> </a:t>
            </a:r>
            <a:r>
              <a:rPr lang="en-US" sz="2200" err="1"/>
              <a:t>sa</a:t>
            </a:r>
            <a:r>
              <a:rPr lang="en-US" sz="2200"/>
              <a:t> 15, 16 </a:t>
            </a:r>
            <a:r>
              <a:rPr lang="en-US" sz="2200" err="1"/>
              <a:t>godina</a:t>
            </a:r>
            <a:r>
              <a:rPr lang="en-US" sz="2200"/>
              <a:t> </a:t>
            </a:r>
            <a:r>
              <a:rPr lang="en-US" sz="2200" err="1"/>
              <a:t>otišli</a:t>
            </a:r>
            <a:r>
              <a:rPr lang="en-US" sz="2200"/>
              <a:t> u rat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6">
            <a:extLst>
              <a:ext uri="{FF2B5EF4-FFF2-40B4-BE49-F238E27FC236}">
                <a16:creationId xmlns:a16="http://schemas.microsoft.com/office/drawing/2014/main" id="{E7A059CF-80FA-4A10-889E-46B4F975E1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7641" r="643"/>
          <a:stretch/>
        </p:blipFill>
        <p:spPr>
          <a:xfrm>
            <a:off x="5264837" y="1"/>
            <a:ext cx="6927163" cy="6857999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FCE1FB7-7E83-C242-A5AD-4646FBE1C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7" name="Freeform 40">
              <a:extLst>
                <a:ext uri="{FF2B5EF4-FFF2-40B4-BE49-F238E27FC236}">
                  <a16:creationId xmlns:a16="http://schemas.microsoft.com/office/drawing/2014/main" id="{B8D18D83-C725-D745-B62E-4CDC73E31D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 41">
              <a:extLst>
                <a:ext uri="{FF2B5EF4-FFF2-40B4-BE49-F238E27FC236}">
                  <a16:creationId xmlns:a16="http://schemas.microsoft.com/office/drawing/2014/main" id="{964C4E64-7EB1-3840-94A1-073533B611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42">
              <a:extLst>
                <a:ext uri="{FF2B5EF4-FFF2-40B4-BE49-F238E27FC236}">
                  <a16:creationId xmlns:a16="http://schemas.microsoft.com/office/drawing/2014/main" id="{58747916-12E7-2A44-90AC-868676B613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43">
              <a:extLst>
                <a:ext uri="{FF2B5EF4-FFF2-40B4-BE49-F238E27FC236}">
                  <a16:creationId xmlns:a16="http://schemas.microsoft.com/office/drawing/2014/main" id="{C62734AC-B154-604F-A35D-C78CF94F7E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44">
              <a:extLst>
                <a:ext uri="{FF2B5EF4-FFF2-40B4-BE49-F238E27FC236}">
                  <a16:creationId xmlns:a16="http://schemas.microsoft.com/office/drawing/2014/main" id="{AE04421A-F546-4046-8F52-CAE8232AC1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45">
              <a:extLst>
                <a:ext uri="{FF2B5EF4-FFF2-40B4-BE49-F238E27FC236}">
                  <a16:creationId xmlns:a16="http://schemas.microsoft.com/office/drawing/2014/main" id="{49F9C907-348C-4142-AB27-429B47D2A9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46">
              <a:extLst>
                <a:ext uri="{FF2B5EF4-FFF2-40B4-BE49-F238E27FC236}">
                  <a16:creationId xmlns:a16="http://schemas.microsoft.com/office/drawing/2014/main" id="{82917C11-77C6-A84B-A805-16EEAFB7AA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580E91B-572F-4F9A-AFF2-D3108B22AF13}"/>
              </a:ext>
            </a:extLst>
          </p:cNvPr>
          <p:cNvSpPr txBox="1"/>
          <p:nvPr/>
        </p:nvSpPr>
        <p:spPr>
          <a:xfrm>
            <a:off x="11988098" y="6657945"/>
            <a:ext cx="203902" cy="200055"/>
          </a:xfrm>
          <a:prstGeom prst="rect">
            <a:avLst/>
          </a:prstGeom>
          <a:solidFill>
            <a:srgbClr val="000000"/>
          </a:solidFill>
        </p:spPr>
        <p:txBody>
          <a:bodyPr wrap="none" lIns="91440" tIns="45720" rIns="91440" bIns="45720" anchor="t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FD0A52-9FF4-4673-8BD2-222C23C2B37B}"/>
              </a:ext>
            </a:extLst>
          </p:cNvPr>
          <p:cNvSpPr txBox="1"/>
          <p:nvPr/>
        </p:nvSpPr>
        <p:spPr>
          <a:xfrm>
            <a:off x="4724400" y="32004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6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E67A6F5-F47F-BD4C-9336-30E0A60EB9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29613" y="0"/>
            <a:ext cx="1901686" cy="4677439"/>
            <a:chOff x="10290315" y="0"/>
            <a:chExt cx="1901686" cy="4677439"/>
          </a:xfrm>
        </p:grpSpPr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DA710708-67E0-194C-9A96-FD528D2075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2B6DA887-E216-1245-8F6F-B21233D94B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2AE2F0EF-0001-F243-85DC-2B8812AB48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24">
              <a:extLst>
                <a:ext uri="{FF2B5EF4-FFF2-40B4-BE49-F238E27FC236}">
                  <a16:creationId xmlns:a16="http://schemas.microsoft.com/office/drawing/2014/main" id="{1491B174-1F11-D548-A885-7F98AF742C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7217400-1F35-4282-ABEC-3F2FB17B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6195187" cy="1268984"/>
          </a:xfrm>
        </p:spPr>
        <p:txBody>
          <a:bodyPr>
            <a:normAutofit fontScale="90000"/>
          </a:bodyPr>
          <a:lstStyle/>
          <a:p>
            <a:r>
              <a:rPr lang="en-US" dirty="0"/>
              <a:t>       </a:t>
            </a:r>
            <a:r>
              <a:rPr lang="en-US" dirty="0" err="1"/>
              <a:t>Vučedolska</a:t>
            </a:r>
            <a:r>
              <a:rPr lang="en-US" dirty="0"/>
              <a:t> </a:t>
            </a:r>
            <a:r>
              <a:rPr lang="en-US" dirty="0" err="1"/>
              <a:t>golubica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6096A-BFBF-4384-B58E-363712497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6"/>
            <a:ext cx="6195187" cy="36012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ona</a:t>
            </a:r>
            <a:r>
              <a:rPr lang="en-US" dirty="0"/>
              <a:t> je </a:t>
            </a:r>
            <a:r>
              <a:rPr lang="en-US" dirty="0" err="1"/>
              <a:t>najpoznatija</a:t>
            </a:r>
            <a:r>
              <a:rPr lang="en-US" dirty="0"/>
              <a:t> </a:t>
            </a:r>
            <a:r>
              <a:rPr lang="en-US" dirty="0" err="1"/>
              <a:t>keramička</a:t>
            </a:r>
            <a:r>
              <a:rPr lang="en-US" dirty="0"/>
              <a:t> </a:t>
            </a:r>
            <a:r>
              <a:rPr lang="en-US" dirty="0" err="1"/>
              <a:t>posuda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pronađena</a:t>
            </a:r>
            <a:r>
              <a:rPr lang="en-US" dirty="0"/>
              <a:t> je u </a:t>
            </a:r>
            <a:r>
              <a:rPr lang="en-US" dirty="0" err="1"/>
              <a:t>Vučedolu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64009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1567AD46-D332-4B9C-9FEA-C0A85127AF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8228"/>
          <a:stretch/>
        </p:blipFill>
        <p:spPr>
          <a:xfrm>
            <a:off x="7534655" y="1"/>
            <a:ext cx="4657345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7475D7-15E9-4F84-B99D-E6CA900D4824}"/>
              </a:ext>
            </a:extLst>
          </p:cNvPr>
          <p:cNvSpPr txBox="1"/>
          <p:nvPr/>
        </p:nvSpPr>
        <p:spPr>
          <a:xfrm>
            <a:off x="4724400" y="5281613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5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77A231-686A-4FB6-8140-906DA4CAD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4133560" cy="1268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                </a:t>
            </a:r>
            <a:r>
              <a:rPr lang="en-US" sz="3100" dirty="0" err="1" smtClean="0"/>
              <a:t>Vodotoranj</a:t>
            </a:r>
            <a:endParaRPr lang="en-US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ED97E-AE50-49DA-94EC-958AE7C1E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2160016"/>
            <a:ext cx="4133560" cy="36012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Vukovar</a:t>
            </a:r>
            <a:r>
              <a:rPr lang="en-US" dirty="0"/>
              <a:t> je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poznat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Vodotornja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Vodotoranj</a:t>
            </a:r>
            <a:r>
              <a:rPr lang="en-US" dirty="0"/>
              <a:t> je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rata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njemu</a:t>
            </a:r>
            <a:r>
              <a:rPr lang="en-US" dirty="0"/>
              <a:t> je </a:t>
            </a:r>
            <a:r>
              <a:rPr lang="en-US" dirty="0" err="1"/>
              <a:t>hrvatska</a:t>
            </a:r>
            <a:r>
              <a:rPr lang="en-US" dirty="0"/>
              <a:t> </a:t>
            </a:r>
            <a:r>
              <a:rPr lang="en-US" dirty="0" err="1"/>
              <a:t>zastava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A picture containing tree, outdoor, snow&#10;&#10;Description automatically generated">
            <a:extLst>
              <a:ext uri="{FF2B5EF4-FFF2-40B4-BE49-F238E27FC236}">
                <a16:creationId xmlns:a16="http://schemas.microsoft.com/office/drawing/2014/main" id="{DBF90D11-54CD-4E49-9B63-9BB13D2C2E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1108" r="21468" b="-2"/>
          <a:stretch/>
        </p:blipFill>
        <p:spPr>
          <a:xfrm>
            <a:off x="5264837" y="1"/>
            <a:ext cx="6927163" cy="685799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FCE1FB7-7E83-C242-A5AD-4646FBE1C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18" name="Freeform 40">
              <a:extLst>
                <a:ext uri="{FF2B5EF4-FFF2-40B4-BE49-F238E27FC236}">
                  <a16:creationId xmlns:a16="http://schemas.microsoft.com/office/drawing/2014/main" id="{B8D18D83-C725-D745-B62E-4CDC73E31D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41">
              <a:extLst>
                <a:ext uri="{FF2B5EF4-FFF2-40B4-BE49-F238E27FC236}">
                  <a16:creationId xmlns:a16="http://schemas.microsoft.com/office/drawing/2014/main" id="{964C4E64-7EB1-3840-94A1-073533B611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42">
              <a:extLst>
                <a:ext uri="{FF2B5EF4-FFF2-40B4-BE49-F238E27FC236}">
                  <a16:creationId xmlns:a16="http://schemas.microsoft.com/office/drawing/2014/main" id="{58747916-12E7-2A44-90AC-868676B613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id="{C62734AC-B154-604F-A35D-C78CF94F7E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44">
              <a:extLst>
                <a:ext uri="{FF2B5EF4-FFF2-40B4-BE49-F238E27FC236}">
                  <a16:creationId xmlns:a16="http://schemas.microsoft.com/office/drawing/2014/main" id="{AE04421A-F546-4046-8F52-CAE8232AC1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45">
              <a:extLst>
                <a:ext uri="{FF2B5EF4-FFF2-40B4-BE49-F238E27FC236}">
                  <a16:creationId xmlns:a16="http://schemas.microsoft.com/office/drawing/2014/main" id="{49F9C907-348C-4142-AB27-429B47D2A9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46">
              <a:extLst>
                <a:ext uri="{FF2B5EF4-FFF2-40B4-BE49-F238E27FC236}">
                  <a16:creationId xmlns:a16="http://schemas.microsoft.com/office/drawing/2014/main" id="{82917C11-77C6-A84B-A805-16EEAFB7AA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903392C-6DC9-44C5-8F6A-FA692203A067}"/>
              </a:ext>
            </a:extLst>
          </p:cNvPr>
          <p:cNvSpPr txBox="1"/>
          <p:nvPr/>
        </p:nvSpPr>
        <p:spPr>
          <a:xfrm>
            <a:off x="4724400" y="4343400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47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7D9A9-3F0B-445E-89BC-ED72DDCDA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            </a:t>
            </a:r>
            <a:r>
              <a:rPr lang="en-US" dirty="0" err="1"/>
              <a:t>Barokna</a:t>
            </a:r>
            <a:r>
              <a:rPr lang="en-US" dirty="0"/>
              <a:t> </a:t>
            </a:r>
            <a:r>
              <a:rPr lang="en-US" dirty="0" err="1"/>
              <a:t>jezgra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06BC4-BB61-45CA-AD43-ED6387E7B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9541"/>
            <a:ext cx="7335835" cy="36012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uništena</a:t>
            </a:r>
            <a:r>
              <a:rPr lang="en-US" dirty="0"/>
              <a:t> </a:t>
            </a:r>
            <a:r>
              <a:rPr lang="en-US" dirty="0" err="1"/>
              <a:t>razranjima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dodatno</a:t>
            </a:r>
            <a:r>
              <a:rPr lang="en-US" dirty="0"/>
              <a:t> je </a:t>
            </a:r>
            <a:r>
              <a:rPr lang="en-US" dirty="0" err="1"/>
              <a:t>oštećena</a:t>
            </a:r>
            <a:r>
              <a:rPr lang="en-US" dirty="0"/>
              <a:t> u </a:t>
            </a:r>
            <a:r>
              <a:rPr lang="en-US" dirty="0" err="1"/>
              <a:t>poratnim</a:t>
            </a:r>
            <a:r>
              <a:rPr lang="en-US" dirty="0"/>
              <a:t> </a:t>
            </a:r>
            <a:r>
              <a:rPr lang="en-US" dirty="0" err="1"/>
              <a:t>godinama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nekada</a:t>
            </a:r>
            <a:r>
              <a:rPr lang="en-US" dirty="0"/>
              <a:t> 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pokazivale</a:t>
            </a:r>
            <a:r>
              <a:rPr lang="en-US" dirty="0"/>
              <a:t> </a:t>
            </a:r>
            <a:r>
              <a:rPr lang="en-US" dirty="0" err="1"/>
              <a:t>ekonomsku</a:t>
            </a:r>
            <a:r>
              <a:rPr lang="en-US" dirty="0"/>
              <a:t> </a:t>
            </a:r>
            <a:r>
              <a:rPr lang="en-US" dirty="0" err="1"/>
              <a:t>moć</a:t>
            </a:r>
            <a:r>
              <a:rPr lang="en-US" dirty="0"/>
              <a:t> </a:t>
            </a:r>
            <a:r>
              <a:rPr lang="en-US" dirty="0" err="1"/>
              <a:t>bogatijeg</a:t>
            </a:r>
            <a:r>
              <a:rPr lang="en-US" dirty="0"/>
              <a:t> </a:t>
            </a:r>
            <a:r>
              <a:rPr lang="en-US" dirty="0" err="1"/>
              <a:t>sloja</a:t>
            </a:r>
            <a:r>
              <a:rPr lang="en-US" dirty="0"/>
              <a:t> </a:t>
            </a:r>
            <a:r>
              <a:rPr lang="en-US" dirty="0" err="1"/>
              <a:t>vukovarskog</a:t>
            </a:r>
            <a:r>
              <a:rPr lang="en-US" dirty="0"/>
              <a:t> </a:t>
            </a:r>
            <a:r>
              <a:rPr lang="en-US" dirty="0" err="1"/>
              <a:t>građanstva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spominje</a:t>
            </a:r>
            <a:r>
              <a:rPr lang="en-US" dirty="0"/>
              <a:t> se </a:t>
            </a:r>
            <a:r>
              <a:rPr lang="en-US" dirty="0" err="1"/>
              <a:t>početkom</a:t>
            </a:r>
            <a:r>
              <a:rPr lang="en-US" dirty="0"/>
              <a:t> 13.stoljeća</a:t>
            </a:r>
          </a:p>
        </p:txBody>
      </p:sp>
      <p:pic>
        <p:nvPicPr>
          <p:cNvPr id="5" name="Picture 5" descr="A picture containing building, sky, outdoor, old&#10;&#10;Description automatically generated">
            <a:extLst>
              <a:ext uri="{FF2B5EF4-FFF2-40B4-BE49-F238E27FC236}">
                <a16:creationId xmlns:a16="http://schemas.microsoft.com/office/drawing/2014/main" id="{31C89117-7630-4F7D-B224-90A98E869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247" y="-47011"/>
            <a:ext cx="4543425" cy="645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nchcardVTI">
  <a:themeElements>
    <a:clrScheme name="Punchcard">
      <a:dk1>
        <a:srgbClr val="000000"/>
      </a:dk1>
      <a:lt1>
        <a:srgbClr val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139</Words>
  <Application>Microsoft Office PowerPoint</Application>
  <PresentationFormat>Široki zaslon</PresentationFormat>
  <Paragraphs>35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7" baseType="lpstr">
      <vt:lpstr>Amasis MT Pro Black</vt:lpstr>
      <vt:lpstr>Arial</vt:lpstr>
      <vt:lpstr>Britannic Bold</vt:lpstr>
      <vt:lpstr>Calibri</vt:lpstr>
      <vt:lpstr>Calibri Light</vt:lpstr>
      <vt:lpstr>Neue Haas Grotesk Text Pro</vt:lpstr>
      <vt:lpstr>PunchcardVTI</vt:lpstr>
      <vt:lpstr>Vukovar danas I prije 30 godina</vt:lpstr>
      <vt:lpstr>Zemljopisni položaj vukovara</vt:lpstr>
      <vt:lpstr>              Kultura</vt:lpstr>
      <vt:lpstr>              Stanovništvo</vt:lpstr>
      <vt:lpstr>     Ratna razaranja</vt:lpstr>
      <vt:lpstr>         Život u Vukovaru danas</vt:lpstr>
      <vt:lpstr>       Vučedolska golubica</vt:lpstr>
      <vt:lpstr>                Vodotoranj</vt:lpstr>
      <vt:lpstr>             Barokna jezgra</vt:lpstr>
      <vt:lpstr>                Završetak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Korisnik</cp:lastModifiedBy>
  <cp:revision>369</cp:revision>
  <dcterms:created xsi:type="dcterms:W3CDTF">2021-11-19T07:10:41Z</dcterms:created>
  <dcterms:modified xsi:type="dcterms:W3CDTF">2021-11-22T08:22:55Z</dcterms:modified>
</cp:coreProperties>
</file>