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35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36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538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76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901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550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92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190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923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28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108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79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88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829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293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265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579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CF80A8-52C3-4A97-BB36-A4B0FAE9301B}" type="datetimeFigureOut">
              <a:rPr lang="hr-HR" smtClean="0"/>
              <a:t>22.11.2021.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0AA737-B591-4CDD-BF0A-69F98424267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67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kovar.hr/images/stories/files/ug/Vodotoranj-2016/Vodotoranj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9A1F732-7A33-4CDD-8140-85085877D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1"/>
            <a:ext cx="10872787" cy="65579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DB57505-0B9B-493B-B7D3-6FDC2F714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35378"/>
            <a:ext cx="8689976" cy="305082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</a:rPr>
              <a:t>OSNOVNA ŠKOLA KSAVER ŠANDOR ĐALSKI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„VUKOVARSKI VODOTORANJ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SIMBOL OTPORA”</a:t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335762-CC52-4C51-8D97-542E9628B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                                                                         </a:t>
            </a:r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       </a:t>
            </a:r>
            <a:r>
              <a:rPr lang="hr-HR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SEVER 8 N 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E7CE73F-6168-4083-B420-2469F8BC84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alphaModFix amt="35000"/>
          </a:blip>
          <a:srcRect t="24377" b="334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D6A8B4A-4057-482B-919A-7CDEA858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57213"/>
            <a:ext cx="10972799" cy="51577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dirty="0"/>
              <a:t>GODINA I RAZLOG IZGRADNJ</a:t>
            </a:r>
            <a:r>
              <a:rPr lang="hr-HR" sz="4800" dirty="0"/>
              <a:t>e</a:t>
            </a:r>
            <a:br>
              <a:rPr lang="hr-HR" sz="4800" dirty="0"/>
            </a:br>
            <a:r>
              <a:rPr lang="hr-HR" sz="4800" dirty="0"/>
              <a:t>-</a:t>
            </a:r>
            <a:r>
              <a:rPr lang="hr-HR" sz="2800" dirty="0"/>
              <a:t>Vukovarski vodotoranj počeo se graditi tijekom 1963.   godine</a:t>
            </a:r>
            <a:br>
              <a:rPr lang="hr-HR" sz="2800" dirty="0"/>
            </a:br>
            <a:r>
              <a:rPr lang="hr-HR" sz="2800" dirty="0"/>
              <a:t>-proradio je kao vodospremnik početkom 1968. godine.      </a:t>
            </a:r>
            <a:br>
              <a:rPr lang="hr-HR" sz="2800" dirty="0"/>
            </a:br>
            <a:r>
              <a:rPr lang="hr-HR" sz="2800" dirty="0"/>
              <a:t> -Građen je kao zamjena za dotadašnji vodotoranj u središtu grada (pokraj Hotela Dunav, na današnjem Trgu Republike Hrvatske), koji nije bio dovoljnog kapaciteta za sve veće potrebe grada koji se širio.</a:t>
            </a:r>
            <a:br>
              <a:rPr lang="hr-HR" sz="2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5358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7C3372-BDA3-4FDB-98E9-C0BE9DDDA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" r="11650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4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26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A9057ED-C837-4262-A896-B4BEC133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8"/>
            <a:ext cx="6672886" cy="610208"/>
          </a:xfrm>
        </p:spPr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Materijal izgradnje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8CE1A1-60DD-48B1-A04B-70D616DC76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1228726"/>
            <a:ext cx="7422152" cy="50107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građevina Vodotornja izgrađena je od armiranobetonske konstrukcije u obliku pehara</a:t>
            </a:r>
          </a:p>
          <a:p>
            <a:pPr algn="just">
              <a:lnSpc>
                <a:spcPct val="11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glavnu nosivu konstrukciju čini središnja armiranobetonska cijev na koju bočno dolazi osam armiranobetonskih rebara</a:t>
            </a:r>
          </a:p>
          <a:p>
            <a:pPr algn="just">
              <a:lnSpc>
                <a:spcPct val="11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Spremnik vode izgrađen je od čelika</a:t>
            </a:r>
          </a:p>
          <a:p>
            <a:pPr algn="just">
              <a:lnSpc>
                <a:spcPct val="11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Osim armiranog betona i čelika, koristilo se željezo i opeka</a:t>
            </a:r>
          </a:p>
          <a:p>
            <a:pPr algn="just">
              <a:lnSpc>
                <a:spcPct val="11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Temelji se sastoje od središnjeg cilindra sa zidovima od jednog metra, temeljne ploče koja varira od 80 do 130 cm, obodne prstenaste grede (200 x 100 cm) i osam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konzolnih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istaka ispod rebara</a:t>
            </a:r>
          </a:p>
        </p:txBody>
      </p:sp>
    </p:spTree>
    <p:extLst>
      <p:ext uri="{BB962C8B-B14F-4D97-AF65-F5344CB8AC3E}">
        <p14:creationId xmlns:p14="http://schemas.microsoft.com/office/powerpoint/2010/main" val="339169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>
            <a:extLst>
              <a:ext uri="{FF2B5EF4-FFF2-40B4-BE49-F238E27FC236}">
                <a16:creationId xmlns:a16="http://schemas.microsoft.com/office/drawing/2014/main" id="{ED331677-26DE-4EC1-9413-2FBC100AD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0">
            <a:extLst>
              <a:ext uri="{FF2B5EF4-FFF2-40B4-BE49-F238E27FC236}">
                <a16:creationId xmlns:a16="http://schemas.microsoft.com/office/drawing/2014/main" id="{69D593A5-D0AD-443F-AA6A-E7453C421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7" name="Rectangle 42">
            <a:extLst>
              <a:ext uri="{FF2B5EF4-FFF2-40B4-BE49-F238E27FC236}">
                <a16:creationId xmlns:a16="http://schemas.microsoft.com/office/drawing/2014/main" id="{92B69085-5244-444B-97BA-997111674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D836DC0-C5F4-4BAB-B7B2-8BC7239A5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55063B3-AC48-4F4D-929F-BEDB0818E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551" y="957486"/>
            <a:ext cx="2928200" cy="410116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2CFA0DA-3FEE-471B-AC86-F731526B5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392" y="957486"/>
            <a:ext cx="3313833" cy="425745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9" name="Picture 46">
            <a:extLst>
              <a:ext uri="{FF2B5EF4-FFF2-40B4-BE49-F238E27FC236}">
                <a16:creationId xmlns:a16="http://schemas.microsoft.com/office/drawing/2014/main" id="{A314985F-1E5B-4C5F-82BA-2F6F75D46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6C99A1A-DDB6-47F6-A385-55BB2488F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974" y="957486"/>
            <a:ext cx="2817170" cy="328533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0" name="Picture 48">
            <a:extLst>
              <a:ext uri="{FF2B5EF4-FFF2-40B4-BE49-F238E27FC236}">
                <a16:creationId xmlns:a16="http://schemas.microsoft.com/office/drawing/2014/main" id="{B571F0A0-74B6-4F8C-9480-19098721E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5C04841-56B8-4109-B8F0-48E65106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NACRTI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3AF768-F6EF-47EF-B83C-CF63CE874A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211" y="5700410"/>
            <a:ext cx="10916365" cy="5158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Prikaz nacrta za izgradnju vodotornja </a:t>
            </a:r>
          </a:p>
        </p:txBody>
      </p:sp>
    </p:spTree>
    <p:extLst>
      <p:ext uri="{BB962C8B-B14F-4D97-AF65-F5344CB8AC3E}">
        <p14:creationId xmlns:p14="http://schemas.microsoft.com/office/powerpoint/2010/main" val="205389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543FC94A-E91A-466F-9B89-A5B11C9633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9571" r="2" b="2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179C7A8-2D46-4952-BD28-A046D353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100" y="414339"/>
            <a:ext cx="6776688" cy="56007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800"/>
              <a:t>Tijek izgradnje</a:t>
            </a:r>
            <a:br>
              <a:rPr lang="hr-HR" sz="4800"/>
            </a:br>
            <a:r>
              <a:rPr lang="hr-HR" sz="3100"/>
              <a:t>-gradnja je započela 1963. godine, a završila 1968</a:t>
            </a:r>
            <a:br>
              <a:rPr lang="hr-HR" sz="3100"/>
            </a:br>
            <a:r>
              <a:rPr lang="hr-HR" sz="3100"/>
              <a:t>-istovremeno sa vodotornjem gradila se i vodoopskrbna mreža</a:t>
            </a:r>
            <a:br>
              <a:rPr lang="hr-HR" sz="3100"/>
            </a:br>
            <a:r>
              <a:rPr lang="hr-HR" sz="3100"/>
              <a:t>-spremnici za vodu trebali su biti od armiranog betona, međutim izgrađeni su od čelika</a:t>
            </a:r>
            <a:br>
              <a:rPr lang="hr-HR" sz="3100"/>
            </a:br>
            <a:r>
              <a:rPr lang="hr-HR" sz="3100"/>
              <a:t>-prvotno u planu nije bila izgradnja restorana ispod spremnika</a:t>
            </a:r>
            <a:br>
              <a:rPr lang="hr-HR" sz="240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383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9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7" name="Rectangle 31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17C1AD11-2D1C-4429-B141-FA8A22C1CC9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t="5316" r="3" b="3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D88612F-E47F-4AD1-A6DF-D5E0015C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526" y="1358901"/>
            <a:ext cx="6495349" cy="49064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Korištenje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vodotornja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-Gradnja vodotornja bila je neophodna zbog nizinskog položaja grada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- Voda se do tornja dopremala 60 centimetara širokim cijevima iz Borovog Naselja u kojem se nalazilo vodocrpilište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-vodom se od vodotornja slobodnim padom opskrbljivao cijeli grad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  <a:t>-osim korištenja vode, u vodotornju se nalazio i restoran kako bi se omogućio panoramski pogled na grad</a:t>
            </a: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r-H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D58954F-C5AC-4BE0-811D-8DFE18E35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59E835-CE77-4DCC-8EC3-1924094D3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6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stablo, nebo, na otvorenom, trava&#10;&#10;Opis je automatski generiran">
            <a:extLst>
              <a:ext uri="{FF2B5EF4-FFF2-40B4-BE49-F238E27FC236}">
                <a16:creationId xmlns:a16="http://schemas.microsoft.com/office/drawing/2014/main" id="{99327E1D-AC6E-46E5-8A8E-1F5BC783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17"/>
          <a:stretch/>
        </p:blipFill>
        <p:spPr>
          <a:xfrm>
            <a:off x="8157374" y="10"/>
            <a:ext cx="4034626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B59B5-123A-4DC5-87BD-6D3E22FA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66F6A1-F316-41CF-AA90-C2947DB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18517"/>
            <a:ext cx="7312342" cy="85976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Zanimljivosti vezane za gradnju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10FCE4-C94F-4359-A3E9-1A53266886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1478280"/>
            <a:ext cx="7312341" cy="476120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Visok je 50 metara, a izgradila ga je zagrebačka tvrtka Hidrotehna 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-Izgrađen je na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gradskom perivoju i izletištu tzv. "Najpar-bašči", na ulazu u vukovarsko gradsko naselje Mitnicu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 prvom punjenju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vodom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imao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nejednolika i veća slijeganja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neko vrijeme bio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nagnut na jednu stranu, ali od 1972. slijeganja su vrlo mala, što znači da se tlo konsolidiralo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53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zervirano mjesto slike 4">
            <a:extLst>
              <a:ext uri="{FF2B5EF4-FFF2-40B4-BE49-F238E27FC236}">
                <a16:creationId xmlns:a16="http://schemas.microsoft.com/office/drawing/2014/main" id="{3A0E203D-0B8D-4DD5-A827-536FABF9C1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35000"/>
          </a:blip>
          <a:srcRect t="18460" r="1" b="44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ADD5696-1CF2-4051-B667-E1F8DBC9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462845"/>
            <a:ext cx="8689976" cy="6039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Stradanja u Domovinskom ratu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5304D98-2BE0-4CDA-B0A1-11A95332E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865120"/>
            <a:ext cx="10364452" cy="292608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Vodotoranj izravno pogođen s više od 600 (neki su izbrojili točno 640) projektila</a:t>
            </a:r>
          </a:p>
          <a:p>
            <a:pPr algn="l"/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-nije imao nikakvu vojnu ulogu ni važnost</a:t>
            </a:r>
          </a:p>
          <a:p>
            <a:pPr algn="l"/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-Imao je samo simboličku ulogu jer se na njegovu vrhu vijorila hrvatska zastava koja je neprijatelju najviše smetala</a:t>
            </a:r>
          </a:p>
          <a:p>
            <a:pPr algn="l"/>
            <a:r>
              <a:rPr lang="hr-HR" sz="2600" dirty="0">
                <a:latin typeface="Arial" panose="020B0604020202020204" pitchFamily="34" charset="0"/>
                <a:cs typeface="Arial" panose="020B0604020202020204" pitchFamily="34" charset="0"/>
              </a:rPr>
              <a:t>-zastavu su svakodnevno mijenjali vojnici</a:t>
            </a:r>
          </a:p>
          <a:p>
            <a:pPr algn="l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751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4AE3866-4F60-4E2D-AAF1-4020D44E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3" y="640832"/>
            <a:ext cx="4062062" cy="930794"/>
          </a:xfrm>
        </p:spPr>
        <p:txBody>
          <a:bodyPr>
            <a:normAutofit/>
          </a:bodyPr>
          <a:lstStyle/>
          <a:p>
            <a:pPr algn="l"/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Obnova vodotornja-čemu služi danas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3EDA3B-EB40-4877-BCEE-D0A97A417D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058" y="1571626"/>
            <a:ext cx="4062061" cy="46767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hr-HR" sz="2400" dirty="0"/>
              <a:t>-Radovi na obnovi i konzervaciji vodotornja počeli su u svibnju 2017. godine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r-HR" sz="2400" dirty="0"/>
              <a:t>-sredstva za njegovu obnovu prikupljena su donacijama hrvatskih građana te hrvatskih gradova, općina, županija i tvrtki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r-HR" sz="2400" dirty="0"/>
              <a:t>-danas služi kao memorijalno-spomen obilježje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r-HR" sz="2400" dirty="0">
                <a:hlinkClick r:id="rId3"/>
              </a:rPr>
              <a:t>https://www.vukovar.hr/images/stories/files/ug/Vodotoranj-2016/Vodotoranj.pdf</a:t>
            </a:r>
            <a:endParaRPr lang="hr-HR" sz="24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B1BB39-2C6D-49AA-AF94-2C5ED00D37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30" r="25926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0878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112</TotalTime>
  <Words>486</Words>
  <Application>Microsoft Office PowerPoint</Application>
  <PresentationFormat>Široki zaslon</PresentationFormat>
  <Paragraphs>31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Kapljica</vt:lpstr>
      <vt:lpstr>OSNOVNA ŠKOLA KSAVER ŠANDOR ĐALSKI  „VUKOVARSKI VODOTORANJ SIMBOL OTPORA” </vt:lpstr>
      <vt:lpstr>GODINA I RAZLOG IZGRADNJe -Vukovarski vodotoranj počeo se graditi tijekom 1963.   godine -proradio je kao vodospremnik početkom 1968. godine.        -Građen je kao zamjena za dotadašnji vodotoranj u središtu grada (pokraj Hotela Dunav, na današnjem Trgu Republike Hrvatske), koji nije bio dovoljnog kapaciteta za sve veće potrebe grada koji se širio. </vt:lpstr>
      <vt:lpstr>Materijal izgradnje</vt:lpstr>
      <vt:lpstr>NACRTI</vt:lpstr>
      <vt:lpstr>Tijek izgradnje -gradnja je započela 1963. godine, a završila 1968 -istovremeno sa vodotornjem gradila se i vodoopskrbna mreža -spremnici za vodu trebali su biti od armiranog betona, međutim izgrađeni su od čelika -prvotno u planu nije bila izgradnja restorana ispod spremnika </vt:lpstr>
      <vt:lpstr>Korištenje vodotornja  -Gradnja vodotornja bila je neophodna zbog nizinskog položaja grada  - Voda se do tornja dopremala 60 centimetara širokim cijevima iz Borovog Naselja u kojem se nalazilo vodocrpilište  -vodom se od vodotornja slobodnim padom opskrbljivao cijeli grad  -osim korištenja vode, u vodotornju se nalazio i restoran kako bi se omogućio panoramski pogled na grad  </vt:lpstr>
      <vt:lpstr>Zanimljivosti vezane za gradnju</vt:lpstr>
      <vt:lpstr>Stradanja u Domovinskom ratu</vt:lpstr>
      <vt:lpstr>Obnova vodotornja-čemu služi danas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KSAVER ŠANDOR ĐALSKI  „VUKOVARSKI VODOTORANJ SIMBOL OTPORA”</dc:title>
  <dc:creator>Ivan Sever</dc:creator>
  <cp:lastModifiedBy>Ivan Sever</cp:lastModifiedBy>
  <cp:revision>12</cp:revision>
  <dcterms:created xsi:type="dcterms:W3CDTF">2021-11-21T08:57:05Z</dcterms:created>
  <dcterms:modified xsi:type="dcterms:W3CDTF">2021-11-22T14:02:22Z</dcterms:modified>
</cp:coreProperties>
</file>