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B5"/>
    <a:srgbClr val="6E0404"/>
    <a:srgbClr val="0017C2"/>
    <a:srgbClr val="87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CE9FE-211A-8FDE-D1D1-4BC1C3F12CB1}" v="1738" dt="2024-10-24T23:04:43.108"/>
    <p1510:client id="{BA05354B-3BB6-E1DB-4990-EFF0C52B5DF3}" v="19" dt="2024-10-25T09:22:14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t korisnik" userId="S::urn:spo:anon#832228044d18e6c9d114515932c692142eaef96582fa6b46dfb333296c06ff73::" providerId="AD" clId="Web-{BA05354B-3BB6-E1DB-4990-EFF0C52B5DF3}"/>
    <pc:docChg chg="modSld">
      <pc:chgData name="Gost korisnik" userId="S::urn:spo:anon#832228044d18e6c9d114515932c692142eaef96582fa6b46dfb333296c06ff73::" providerId="AD" clId="Web-{BA05354B-3BB6-E1DB-4990-EFF0C52B5DF3}" dt="2024-10-25T09:21:17.701" v="0" actId="20577"/>
      <pc:docMkLst>
        <pc:docMk/>
      </pc:docMkLst>
      <pc:sldChg chg="modSp">
        <pc:chgData name="Gost korisnik" userId="S::urn:spo:anon#832228044d18e6c9d114515932c692142eaef96582fa6b46dfb333296c06ff73::" providerId="AD" clId="Web-{BA05354B-3BB6-E1DB-4990-EFF0C52B5DF3}" dt="2024-10-25T09:21:17.701" v="0" actId="20577"/>
        <pc:sldMkLst>
          <pc:docMk/>
          <pc:sldMk cId="0" sldId="257"/>
        </pc:sldMkLst>
        <pc:spChg chg="mod">
          <ac:chgData name="Gost korisnik" userId="S::urn:spo:anon#832228044d18e6c9d114515932c692142eaef96582fa6b46dfb333296c06ff73::" providerId="AD" clId="Web-{BA05354B-3BB6-E1DB-4990-EFF0C52B5DF3}" dt="2024-10-25T09:21:17.701" v="0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  <pc:docChgLst>
    <pc:chgData clId="Web-{BA05354B-3BB6-E1DB-4990-EFF0C52B5DF3}"/>
    <pc:docChg chg="modSld">
      <pc:chgData name="" userId="" providerId="" clId="Web-{BA05354B-3BB6-E1DB-4990-EFF0C52B5DF3}" dt="2024-10-25T09:21:04.763" v="12" actId="20577"/>
      <pc:docMkLst>
        <pc:docMk/>
      </pc:docMkLst>
      <pc:sldChg chg="modSp">
        <pc:chgData name="" userId="" providerId="" clId="Web-{BA05354B-3BB6-E1DB-4990-EFF0C52B5DF3}" dt="2024-10-25T09:21:04.763" v="12" actId="20577"/>
        <pc:sldMkLst>
          <pc:docMk/>
          <pc:sldMk cId="0" sldId="257"/>
        </pc:sldMkLst>
        <pc:spChg chg="mod">
          <ac:chgData name="" userId="" providerId="" clId="Web-{BA05354B-3BB6-E1DB-4990-EFF0C52B5DF3}" dt="2024-10-25T09:20:47.372" v="4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" userId="" providerId="" clId="Web-{BA05354B-3BB6-E1DB-4990-EFF0C52B5DF3}" dt="2024-10-25T09:21:04.763" v="12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  <pc:docChgLst>
    <pc:chgData name="Stjepan Jerman" userId="S::stjepan.jerman@skole.hr::ebd196e8-45b2-4485-a3ea-d29bb3263a1f" providerId="AD" clId="Web-{740CE9FE-211A-8FDE-D1D1-4BC1C3F12CB1}"/>
    <pc:docChg chg="addSld delSld modSld sldOrd">
      <pc:chgData name="Stjepan Jerman" userId="S::stjepan.jerman@skole.hr::ebd196e8-45b2-4485-a3ea-d29bb3263a1f" providerId="AD" clId="Web-{740CE9FE-211A-8FDE-D1D1-4BC1C3F12CB1}" dt="2024-10-24T23:04:43.108" v="1673" actId="20577"/>
      <pc:docMkLst>
        <pc:docMk/>
      </pc:docMkLst>
      <pc:sldChg chg="modSp modTransition">
        <pc:chgData name="Stjepan Jerman" userId="S::stjepan.jerman@skole.hr::ebd196e8-45b2-4485-a3ea-d29bb3263a1f" providerId="AD" clId="Web-{740CE9FE-211A-8FDE-D1D1-4BC1C3F12CB1}" dt="2024-10-24T23:04:43.108" v="1673" actId="20577"/>
        <pc:sldMkLst>
          <pc:docMk/>
          <pc:sldMk cId="0" sldId="256"/>
        </pc:sldMkLst>
        <pc:spChg chg="mod">
          <ac:chgData name="Stjepan Jerman" userId="S::stjepan.jerman@skole.hr::ebd196e8-45b2-4485-a3ea-d29bb3263a1f" providerId="AD" clId="Web-{740CE9FE-211A-8FDE-D1D1-4BC1C3F12CB1}" dt="2024-10-24T20:16:29.645" v="261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tjepan Jerman" userId="S::stjepan.jerman@skole.hr::ebd196e8-45b2-4485-a3ea-d29bb3263a1f" providerId="AD" clId="Web-{740CE9FE-211A-8FDE-D1D1-4BC1C3F12CB1}" dt="2024-10-24T23:04:43.108" v="1673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Transition addAnim delAnim modAnim">
        <pc:chgData name="Stjepan Jerman" userId="S::stjepan.jerman@skole.hr::ebd196e8-45b2-4485-a3ea-d29bb3263a1f" providerId="AD" clId="Web-{740CE9FE-211A-8FDE-D1D1-4BC1C3F12CB1}" dt="2024-10-24T21:58:58.150" v="933"/>
        <pc:sldMkLst>
          <pc:docMk/>
          <pc:sldMk cId="0" sldId="257"/>
        </pc:sldMkLst>
        <pc:spChg chg="mod">
          <ac:chgData name="Stjepan Jerman" userId="S::stjepan.jerman@skole.hr::ebd196e8-45b2-4485-a3ea-d29bb3263a1f" providerId="AD" clId="Web-{740CE9FE-211A-8FDE-D1D1-4BC1C3F12CB1}" dt="2024-10-24T20:16:24.614" v="260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Stjepan Jerman" userId="S::stjepan.jerman@skole.hr::ebd196e8-45b2-4485-a3ea-d29bb3263a1f" providerId="AD" clId="Web-{740CE9FE-211A-8FDE-D1D1-4BC1C3F12CB1}" dt="2024-10-24T21:12:34.336" v="685" actId="20577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7:56.589" v="451"/>
          <ac:spMkLst>
            <pc:docMk/>
            <pc:sldMk cId="0" sldId="257"/>
            <ac:spMk id="8" creationId="{381053F8-B571-1827-4E91-1A27E57F89FE}"/>
          </ac:spMkLst>
        </pc:spChg>
      </pc:sldChg>
      <pc:sldChg chg="modSp modTransition">
        <pc:chgData name="Stjepan Jerman" userId="S::stjepan.jerman@skole.hr::ebd196e8-45b2-4485-a3ea-d29bb3263a1f" providerId="AD" clId="Web-{740CE9FE-211A-8FDE-D1D1-4BC1C3F12CB1}" dt="2024-10-24T22:55:35.431" v="1599"/>
        <pc:sldMkLst>
          <pc:docMk/>
          <pc:sldMk cId="0" sldId="258"/>
        </pc:sldMkLst>
        <pc:spChg chg="mod">
          <ac:chgData name="Stjepan Jerman" userId="S::stjepan.jerman@skole.hr::ebd196e8-45b2-4485-a3ea-d29bb3263a1f" providerId="AD" clId="Web-{740CE9FE-211A-8FDE-D1D1-4BC1C3F12CB1}" dt="2024-10-24T20:16:31.051" v="262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Stjepan Jerman" userId="S::stjepan.jerman@skole.hr::ebd196e8-45b2-4485-a3ea-d29bb3263a1f" providerId="AD" clId="Web-{740CE9FE-211A-8FDE-D1D1-4BC1C3F12CB1}" dt="2024-10-24T20:07:26.800" v="221" actId="20577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new mod modTransition setBg addAnim">
        <pc:chgData name="Stjepan Jerman" userId="S::stjepan.jerman@skole.hr::ebd196e8-45b2-4485-a3ea-d29bb3263a1f" providerId="AD" clId="Web-{740CE9FE-211A-8FDE-D1D1-4BC1C3F12CB1}" dt="2024-10-24T22:56:46.783" v="1603"/>
        <pc:sldMkLst>
          <pc:docMk/>
          <pc:sldMk cId="285607024" sldId="259"/>
        </pc:sldMkLst>
        <pc:spChg chg="mod">
          <ac:chgData name="Stjepan Jerman" userId="S::stjepan.jerman@skole.hr::ebd196e8-45b2-4485-a3ea-d29bb3263a1f" providerId="AD" clId="Web-{740CE9FE-211A-8FDE-D1D1-4BC1C3F12CB1}" dt="2024-10-24T20:16:34.614" v="263" actId="20577"/>
          <ac:spMkLst>
            <pc:docMk/>
            <pc:sldMk cId="285607024" sldId="259"/>
            <ac:spMk id="2" creationId="{3939FEBE-4A5B-A2C8-E58F-51A7BFDBC3CA}"/>
          </ac:spMkLst>
        </pc:spChg>
        <pc:spChg chg="mod">
          <ac:chgData name="Stjepan Jerman" userId="S::stjepan.jerman@skole.hr::ebd196e8-45b2-4485-a3ea-d29bb3263a1f" providerId="AD" clId="Web-{740CE9FE-211A-8FDE-D1D1-4BC1C3F12CB1}" dt="2024-10-24T21:07:10.222" v="624" actId="20577"/>
          <ac:spMkLst>
            <pc:docMk/>
            <pc:sldMk cId="285607024" sldId="259"/>
            <ac:spMk id="3" creationId="{37876B58-9AEC-7EF6-FC1F-C3D027A24FC0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6:11.148" v="438"/>
          <ac:spMkLst>
            <pc:docMk/>
            <pc:sldMk cId="285607024" sldId="259"/>
            <ac:spMk id="5" creationId="{799B03CB-2881-F144-3E7E-504BBBFA6149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6:45.618" v="442"/>
          <ac:spMkLst>
            <pc:docMk/>
            <pc:sldMk cId="285607024" sldId="259"/>
            <ac:spMk id="6" creationId="{C2B5D5D0-CBBB-790E-6EE5-08E8ACF0B59B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7:05.025" v="444"/>
          <ac:spMkLst>
            <pc:docMk/>
            <pc:sldMk cId="285607024" sldId="259"/>
            <ac:spMk id="7" creationId="{9DE443E3-FD52-CC0E-3451-2BA152F94C50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7:20.166" v="446"/>
          <ac:spMkLst>
            <pc:docMk/>
            <pc:sldMk cId="285607024" sldId="259"/>
            <ac:spMk id="8" creationId="{55AE93EC-B3B7-D9E3-907B-60DC2756865B}"/>
          </ac:spMkLst>
        </pc:spChg>
        <pc:spChg chg="add">
          <ac:chgData name="Stjepan Jerman" userId="S::stjepan.jerman@skole.hr::ebd196e8-45b2-4485-a3ea-d29bb3263a1f" providerId="AD" clId="Web-{740CE9FE-211A-8FDE-D1D1-4BC1C3F12CB1}" dt="2024-10-24T20:27:20.197" v="447"/>
          <ac:spMkLst>
            <pc:docMk/>
            <pc:sldMk cId="285607024" sldId="259"/>
            <ac:spMk id="9" creationId="{3DDE30EF-87F2-80BA-7B45-7CA584C965C4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7:39.010" v="449"/>
          <ac:spMkLst>
            <pc:docMk/>
            <pc:sldMk cId="285607024" sldId="259"/>
            <ac:spMk id="10" creationId="{F711EEC7-78B5-582E-F349-DE94D41CA36A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8:59.216" v="453"/>
          <ac:spMkLst>
            <pc:docMk/>
            <pc:sldMk cId="285607024" sldId="259"/>
            <ac:spMk id="11" creationId="{3BAB6266-B9D0-ABA3-51C8-B2D6EEFCD9BC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0:29:17.685" v="455"/>
          <ac:spMkLst>
            <pc:docMk/>
            <pc:sldMk cId="285607024" sldId="259"/>
            <ac:spMk id="12" creationId="{626587F8-7D56-8F93-704B-28A7AF3245E5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0:30:46.688" v="478" actId="14100"/>
          <ac:spMkLst>
            <pc:docMk/>
            <pc:sldMk cId="285607024" sldId="259"/>
            <ac:spMk id="13" creationId="{9EA890D5-96B4-C521-2AB7-EFA318EC928A}"/>
          </ac:spMkLst>
        </pc:spChg>
        <pc:picChg chg="add mod">
          <ac:chgData name="Stjepan Jerman" userId="S::stjepan.jerman@skole.hr::ebd196e8-45b2-4485-a3ea-d29bb3263a1f" providerId="AD" clId="Web-{740CE9FE-211A-8FDE-D1D1-4BC1C3F12CB1}" dt="2024-10-24T22:02:47.632" v="1030" actId="1076"/>
          <ac:picMkLst>
            <pc:docMk/>
            <pc:sldMk cId="285607024" sldId="259"/>
            <ac:picMk id="4" creationId="{B64EE948-8890-D070-9DF4-B9FC3D8C1244}"/>
          </ac:picMkLst>
        </pc:picChg>
      </pc:sldChg>
      <pc:sldChg chg="addSp modSp new mod modTransition setBg addAnim">
        <pc:chgData name="Stjepan Jerman" userId="S::stjepan.jerman@skole.hr::ebd196e8-45b2-4485-a3ea-d29bb3263a1f" providerId="AD" clId="Web-{740CE9FE-211A-8FDE-D1D1-4BC1C3F12CB1}" dt="2024-10-24T22:56:41.626" v="1602"/>
        <pc:sldMkLst>
          <pc:docMk/>
          <pc:sldMk cId="3130873458" sldId="260"/>
        </pc:sldMkLst>
        <pc:spChg chg="mod">
          <ac:chgData name="Stjepan Jerman" userId="S::stjepan.jerman@skole.hr::ebd196e8-45b2-4485-a3ea-d29bb3263a1f" providerId="AD" clId="Web-{740CE9FE-211A-8FDE-D1D1-4BC1C3F12CB1}" dt="2024-10-24T21:00:49.950" v="493" actId="20577"/>
          <ac:spMkLst>
            <pc:docMk/>
            <pc:sldMk cId="3130873458" sldId="260"/>
            <ac:spMk id="2" creationId="{851B88CE-F077-1693-D437-6F541F820859}"/>
          </ac:spMkLst>
        </pc:spChg>
        <pc:spChg chg="mod">
          <ac:chgData name="Stjepan Jerman" userId="S::stjepan.jerman@skole.hr::ebd196e8-45b2-4485-a3ea-d29bb3263a1f" providerId="AD" clId="Web-{740CE9FE-211A-8FDE-D1D1-4BC1C3F12CB1}" dt="2024-10-24T21:08:55.573" v="669" actId="20577"/>
          <ac:spMkLst>
            <pc:docMk/>
            <pc:sldMk cId="3130873458" sldId="260"/>
            <ac:spMk id="3" creationId="{3E3F0123-EBB7-50A5-04C1-E475EFDE6CE4}"/>
          </ac:spMkLst>
        </pc:spChg>
        <pc:picChg chg="add mod">
          <ac:chgData name="Stjepan Jerman" userId="S::stjepan.jerman@skole.hr::ebd196e8-45b2-4485-a3ea-d29bb3263a1f" providerId="AD" clId="Web-{740CE9FE-211A-8FDE-D1D1-4BC1C3F12CB1}" dt="2024-10-24T21:54:50.370" v="925" actId="1076"/>
          <ac:picMkLst>
            <pc:docMk/>
            <pc:sldMk cId="3130873458" sldId="260"/>
            <ac:picMk id="4" creationId="{44B50FEA-9338-C600-1C32-EAAE0ECCFD3D}"/>
          </ac:picMkLst>
        </pc:picChg>
      </pc:sldChg>
      <pc:sldChg chg="addSp modSp new mod ord modTransition setBg addAnim">
        <pc:chgData name="Stjepan Jerman" userId="S::stjepan.jerman@skole.hr::ebd196e8-45b2-4485-a3ea-d29bb3263a1f" providerId="AD" clId="Web-{740CE9FE-211A-8FDE-D1D1-4BC1C3F12CB1}" dt="2024-10-24T22:56:36.079" v="1601"/>
        <pc:sldMkLst>
          <pc:docMk/>
          <pc:sldMk cId="167785054" sldId="261"/>
        </pc:sldMkLst>
        <pc:spChg chg="mod">
          <ac:chgData name="Stjepan Jerman" userId="S::stjepan.jerman@skole.hr::ebd196e8-45b2-4485-a3ea-d29bb3263a1f" providerId="AD" clId="Web-{740CE9FE-211A-8FDE-D1D1-4BC1C3F12CB1}" dt="2024-10-24T21:16:48.898" v="702" actId="20577"/>
          <ac:spMkLst>
            <pc:docMk/>
            <pc:sldMk cId="167785054" sldId="261"/>
            <ac:spMk id="2" creationId="{29C46513-5ADB-0253-5276-451D2AA090B7}"/>
          </ac:spMkLst>
        </pc:spChg>
        <pc:spChg chg="mod">
          <ac:chgData name="Stjepan Jerman" userId="S::stjepan.jerman@skole.hr::ebd196e8-45b2-4485-a3ea-d29bb3263a1f" providerId="AD" clId="Web-{740CE9FE-211A-8FDE-D1D1-4BC1C3F12CB1}" dt="2024-10-24T21:27:52.875" v="870" actId="20577"/>
          <ac:spMkLst>
            <pc:docMk/>
            <pc:sldMk cId="167785054" sldId="261"/>
            <ac:spMk id="3" creationId="{D8E3C471-E435-2205-1D49-BB230CEEC993}"/>
          </ac:spMkLst>
        </pc:spChg>
        <pc:picChg chg="add mod">
          <ac:chgData name="Stjepan Jerman" userId="S::stjepan.jerman@skole.hr::ebd196e8-45b2-4485-a3ea-d29bb3263a1f" providerId="AD" clId="Web-{740CE9FE-211A-8FDE-D1D1-4BC1C3F12CB1}" dt="2024-10-24T21:58:58.041" v="930" actId="14100"/>
          <ac:picMkLst>
            <pc:docMk/>
            <pc:sldMk cId="167785054" sldId="261"/>
            <ac:picMk id="4" creationId="{63E3AE8E-E5E1-B525-1BD3-35D60231F9BA}"/>
          </ac:picMkLst>
        </pc:picChg>
      </pc:sldChg>
      <pc:sldChg chg="addSp modSp new mod ord modTransition setBg addAnim">
        <pc:chgData name="Stjepan Jerman" userId="S::stjepan.jerman@skole.hr::ebd196e8-45b2-4485-a3ea-d29bb3263a1f" providerId="AD" clId="Web-{740CE9FE-211A-8FDE-D1D1-4BC1C3F12CB1}" dt="2024-10-24T22:56:32.454" v="1600"/>
        <pc:sldMkLst>
          <pc:docMk/>
          <pc:sldMk cId="2655602237" sldId="262"/>
        </pc:sldMkLst>
        <pc:spChg chg="mod">
          <ac:chgData name="Stjepan Jerman" userId="S::stjepan.jerman@skole.hr::ebd196e8-45b2-4485-a3ea-d29bb3263a1f" providerId="AD" clId="Web-{740CE9FE-211A-8FDE-D1D1-4BC1C3F12CB1}" dt="2024-10-24T21:22:26.168" v="755" actId="20577"/>
          <ac:spMkLst>
            <pc:docMk/>
            <pc:sldMk cId="2655602237" sldId="262"/>
            <ac:spMk id="2" creationId="{994819CE-A9E9-E862-EB4B-ED8ECACAF7B5}"/>
          </ac:spMkLst>
        </pc:spChg>
        <pc:spChg chg="mod">
          <ac:chgData name="Stjepan Jerman" userId="S::stjepan.jerman@skole.hr::ebd196e8-45b2-4485-a3ea-d29bb3263a1f" providerId="AD" clId="Web-{740CE9FE-211A-8FDE-D1D1-4BC1C3F12CB1}" dt="2024-10-24T22:22:21.618" v="1257" actId="20577"/>
          <ac:spMkLst>
            <pc:docMk/>
            <pc:sldMk cId="2655602237" sldId="262"/>
            <ac:spMk id="3" creationId="{6A5BB802-605F-E6FA-78AC-9D012FC2F0C4}"/>
          </ac:spMkLst>
        </pc:spChg>
        <pc:picChg chg="add mod">
          <ac:chgData name="Stjepan Jerman" userId="S::stjepan.jerman@skole.hr::ebd196e8-45b2-4485-a3ea-d29bb3263a1f" providerId="AD" clId="Web-{740CE9FE-211A-8FDE-D1D1-4BC1C3F12CB1}" dt="2024-10-24T22:23:51.482" v="1262" actId="1076"/>
          <ac:picMkLst>
            <pc:docMk/>
            <pc:sldMk cId="2655602237" sldId="262"/>
            <ac:picMk id="4" creationId="{E54BA77A-F61D-25D0-5C7C-31806B458597}"/>
          </ac:picMkLst>
        </pc:picChg>
      </pc:sldChg>
      <pc:sldChg chg="modSp new del">
        <pc:chgData name="Stjepan Jerman" userId="S::stjepan.jerman@skole.hr::ebd196e8-45b2-4485-a3ea-d29bb3263a1f" providerId="AD" clId="Web-{740CE9FE-211A-8FDE-D1D1-4BC1C3F12CB1}" dt="2024-10-24T21:37:03.817" v="916"/>
        <pc:sldMkLst>
          <pc:docMk/>
          <pc:sldMk cId="91271943" sldId="263"/>
        </pc:sldMkLst>
        <pc:spChg chg="mod">
          <ac:chgData name="Stjepan Jerman" userId="S::stjepan.jerman@skole.hr::ebd196e8-45b2-4485-a3ea-d29bb3263a1f" providerId="AD" clId="Web-{740CE9FE-211A-8FDE-D1D1-4BC1C3F12CB1}" dt="2024-10-24T21:28:20.283" v="878" actId="20577"/>
          <ac:spMkLst>
            <pc:docMk/>
            <pc:sldMk cId="91271943" sldId="263"/>
            <ac:spMk id="2" creationId="{4A3D8338-2AB2-A097-779F-35F3D9ABE236}"/>
          </ac:spMkLst>
        </pc:spChg>
      </pc:sldChg>
      <pc:sldChg chg="addSp modSp new mod modTransition setBg addAnim">
        <pc:chgData name="Stjepan Jerman" userId="S::stjepan.jerman@skole.hr::ebd196e8-45b2-4485-a3ea-d29bb3263a1f" providerId="AD" clId="Web-{740CE9FE-211A-8FDE-D1D1-4BC1C3F12CB1}" dt="2024-10-24T22:56:54.142" v="1604"/>
        <pc:sldMkLst>
          <pc:docMk/>
          <pc:sldMk cId="4012916673" sldId="264"/>
        </pc:sldMkLst>
        <pc:spChg chg="mod">
          <ac:chgData name="Stjepan Jerman" userId="S::stjepan.jerman@skole.hr::ebd196e8-45b2-4485-a3ea-d29bb3263a1f" providerId="AD" clId="Web-{740CE9FE-211A-8FDE-D1D1-4BC1C3F12CB1}" dt="2024-10-24T21:46:02.724" v="920" actId="20577"/>
          <ac:spMkLst>
            <pc:docMk/>
            <pc:sldMk cId="4012916673" sldId="264"/>
            <ac:spMk id="2" creationId="{3C18C0F2-749A-8A93-7136-4A455ACEF027}"/>
          </ac:spMkLst>
        </pc:spChg>
        <pc:spChg chg="mod">
          <ac:chgData name="Stjepan Jerman" userId="S::stjepan.jerman@skole.hr::ebd196e8-45b2-4485-a3ea-d29bb3263a1f" providerId="AD" clId="Web-{740CE9FE-211A-8FDE-D1D1-4BC1C3F12CB1}" dt="2024-10-24T22:14:12.589" v="1102" actId="20577"/>
          <ac:spMkLst>
            <pc:docMk/>
            <pc:sldMk cId="4012916673" sldId="264"/>
            <ac:spMk id="3" creationId="{FF3FAB1B-9687-78A9-3B96-21C41BFC629F}"/>
          </ac:spMkLst>
        </pc:spChg>
        <pc:picChg chg="add mod">
          <ac:chgData name="Stjepan Jerman" userId="S::stjepan.jerman@skole.hr::ebd196e8-45b2-4485-a3ea-d29bb3263a1f" providerId="AD" clId="Web-{740CE9FE-211A-8FDE-D1D1-4BC1C3F12CB1}" dt="2024-10-24T22:51:11.708" v="1574" actId="1076"/>
          <ac:picMkLst>
            <pc:docMk/>
            <pc:sldMk cId="4012916673" sldId="264"/>
            <ac:picMk id="4" creationId="{26C2C37A-86D0-8726-BF4F-507864964893}"/>
          </ac:picMkLst>
        </pc:picChg>
      </pc:sldChg>
      <pc:sldChg chg="addSp delSp modSp new mod modTransition setBg modClrScheme chgLayout">
        <pc:chgData name="Stjepan Jerman" userId="S::stjepan.jerman@skole.hr::ebd196e8-45b2-4485-a3ea-d29bb3263a1f" providerId="AD" clId="Web-{740CE9FE-211A-8FDE-D1D1-4BC1C3F12CB1}" dt="2024-10-24T22:57:07.831" v="1605"/>
        <pc:sldMkLst>
          <pc:docMk/>
          <pc:sldMk cId="4037255466" sldId="265"/>
        </pc:sldMkLst>
        <pc:spChg chg="mod ord">
          <ac:chgData name="Stjepan Jerman" userId="S::stjepan.jerman@skole.hr::ebd196e8-45b2-4485-a3ea-d29bb3263a1f" providerId="AD" clId="Web-{740CE9FE-211A-8FDE-D1D1-4BC1C3F12CB1}" dt="2024-10-24T21:33:46.868" v="908" actId="20577"/>
          <ac:spMkLst>
            <pc:docMk/>
            <pc:sldMk cId="4037255466" sldId="265"/>
            <ac:spMk id="2" creationId="{42E66533-8E82-ACEB-37E3-720F1D12683C}"/>
          </ac:spMkLst>
        </pc:spChg>
        <pc:spChg chg="del">
          <ac:chgData name="Stjepan Jerman" userId="S::stjepan.jerman@skole.hr::ebd196e8-45b2-4485-a3ea-d29bb3263a1f" providerId="AD" clId="Web-{740CE9FE-211A-8FDE-D1D1-4BC1C3F12CB1}" dt="2024-10-24T21:28:49.363" v="881"/>
          <ac:spMkLst>
            <pc:docMk/>
            <pc:sldMk cId="4037255466" sldId="265"/>
            <ac:spMk id="3" creationId="{66F4305B-0CDB-D623-F0B9-A34348ECDB2D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1:34:26.292" v="911" actId="20577"/>
          <ac:spMkLst>
            <pc:docMk/>
            <pc:sldMk cId="4037255466" sldId="265"/>
            <ac:spMk id="4" creationId="{FD58FC50-D064-0DFA-08DB-362FEEC934AF}"/>
          </ac:spMkLst>
        </pc:spChg>
      </pc:sldChg>
      <pc:sldChg chg="addSp delSp modSp new mod modTransition setBg modClrScheme addAnim chgLayout">
        <pc:chgData name="Stjepan Jerman" userId="S::stjepan.jerman@skole.hr::ebd196e8-45b2-4485-a3ea-d29bb3263a1f" providerId="AD" clId="Web-{740CE9FE-211A-8FDE-D1D1-4BC1C3F12CB1}" dt="2024-10-24T22:57:07.862" v="1606"/>
        <pc:sldMkLst>
          <pc:docMk/>
          <pc:sldMk cId="630091242" sldId="266"/>
        </pc:sldMkLst>
        <pc:spChg chg="mod ord">
          <ac:chgData name="Stjepan Jerman" userId="S::stjepan.jerman@skole.hr::ebd196e8-45b2-4485-a3ea-d29bb3263a1f" providerId="AD" clId="Web-{740CE9FE-211A-8FDE-D1D1-4BC1C3F12CB1}" dt="2024-10-24T22:47:45.397" v="1570" actId="20577"/>
          <ac:spMkLst>
            <pc:docMk/>
            <pc:sldMk cId="630091242" sldId="266"/>
            <ac:spMk id="2" creationId="{9B205BFD-E56D-CB4F-D7A6-CE5663CF83AB}"/>
          </ac:spMkLst>
        </pc:spChg>
        <pc:spChg chg="mod ord">
          <ac:chgData name="Stjepan Jerman" userId="S::stjepan.jerman@skole.hr::ebd196e8-45b2-4485-a3ea-d29bb3263a1f" providerId="AD" clId="Web-{740CE9FE-211A-8FDE-D1D1-4BC1C3F12CB1}" dt="2024-10-24T22:47:52.678" v="1571" actId="20577"/>
          <ac:spMkLst>
            <pc:docMk/>
            <pc:sldMk cId="630091242" sldId="266"/>
            <ac:spMk id="3" creationId="{19001CD5-8BFA-1F9C-8820-EBA48F40B115}"/>
          </ac:spMkLst>
        </pc:spChg>
        <pc:spChg chg="add del mod ord">
          <ac:chgData name="Stjepan Jerman" userId="S::stjepan.jerman@skole.hr::ebd196e8-45b2-4485-a3ea-d29bb3263a1f" providerId="AD" clId="Web-{740CE9FE-211A-8FDE-D1D1-4BC1C3F12CB1}" dt="2024-10-24T22:33:11.250" v="1405"/>
          <ac:spMkLst>
            <pc:docMk/>
            <pc:sldMk cId="630091242" sldId="266"/>
            <ac:spMk id="4" creationId="{58C81486-F1A6-6F21-085A-88C671768413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2:31:43.136" v="1401"/>
          <ac:spMkLst>
            <pc:docMk/>
            <pc:sldMk cId="630091242" sldId="266"/>
            <ac:spMk id="5" creationId="{67ECD037-49DB-C385-E7A6-0D34CE93CD1C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2:32:34.545" v="1404"/>
          <ac:spMkLst>
            <pc:docMk/>
            <pc:sldMk cId="630091242" sldId="266"/>
            <ac:spMk id="7" creationId="{30AD9CBE-9AB2-4F7F-DE04-54EF1CE50BF6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2:36:03.714" v="1450" actId="20577"/>
          <ac:spMkLst>
            <pc:docMk/>
            <pc:sldMk cId="630091242" sldId="266"/>
            <ac:spMk id="9" creationId="{C0AD2653-CB3E-5A04-0EAB-B4B17FA8577A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2:33:28.423" v="1407"/>
          <ac:spMkLst>
            <pc:docMk/>
            <pc:sldMk cId="630091242" sldId="266"/>
            <ac:spMk id="10" creationId="{A1CE6739-D4C2-91EB-17D5-AEA62D787BF2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2:52:56.292" v="1585" actId="1076"/>
          <ac:spMkLst>
            <pc:docMk/>
            <pc:sldMk cId="630091242" sldId="266"/>
            <ac:spMk id="12" creationId="{D481FD9C-E7CC-C231-3520-8A152B1DF8B8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2:53:07.933" v="1587" actId="1076"/>
          <ac:spMkLst>
            <pc:docMk/>
            <pc:sldMk cId="630091242" sldId="266"/>
            <ac:spMk id="14" creationId="{4B491B80-65F6-5E0C-3AE9-2E7C6DB9DACD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2:53:08.012" v="1589" actId="1076"/>
          <ac:spMkLst>
            <pc:docMk/>
            <pc:sldMk cId="630091242" sldId="266"/>
            <ac:spMk id="16" creationId="{C933EE90-363B-BC5C-E4EA-8FEAD4293269}"/>
          </ac:spMkLst>
        </pc:spChg>
      </pc:sldChg>
      <pc:sldChg chg="addSp delSp modSp new mod modTransition setBg modClrScheme addAnim delAnim chgLayout">
        <pc:chgData name="Stjepan Jerman" userId="S::stjepan.jerman@skole.hr::ebd196e8-45b2-4485-a3ea-d29bb3263a1f" providerId="AD" clId="Web-{740CE9FE-211A-8FDE-D1D1-4BC1C3F12CB1}" dt="2024-10-24T22:57:25.535" v="1607"/>
        <pc:sldMkLst>
          <pc:docMk/>
          <pc:sldMk cId="2324149607" sldId="267"/>
        </pc:sldMkLst>
        <pc:spChg chg="mod ord">
          <ac:chgData name="Stjepan Jerman" userId="S::stjepan.jerman@skole.hr::ebd196e8-45b2-4485-a3ea-d29bb3263a1f" providerId="AD" clId="Web-{740CE9FE-211A-8FDE-D1D1-4BC1C3F12CB1}" dt="2024-10-24T22:47:30.037" v="1568" actId="20577"/>
          <ac:spMkLst>
            <pc:docMk/>
            <pc:sldMk cId="2324149607" sldId="267"/>
            <ac:spMk id="2" creationId="{E09CC638-F532-95CC-5049-16A5A0E4E724}"/>
          </ac:spMkLst>
        </pc:spChg>
        <pc:spChg chg="mod ord">
          <ac:chgData name="Stjepan Jerman" userId="S::stjepan.jerman@skole.hr::ebd196e8-45b2-4485-a3ea-d29bb3263a1f" providerId="AD" clId="Web-{740CE9FE-211A-8FDE-D1D1-4BC1C3F12CB1}" dt="2024-10-24T22:46:49.815" v="1563" actId="20577"/>
          <ac:spMkLst>
            <pc:docMk/>
            <pc:sldMk cId="2324149607" sldId="267"/>
            <ac:spMk id="3" creationId="{3D343CB0-AE66-3CF5-9955-CB5C68BE7374}"/>
          </ac:spMkLst>
        </pc:spChg>
        <pc:spChg chg="add mod ord">
          <ac:chgData name="Stjepan Jerman" userId="S::stjepan.jerman@skole.hr::ebd196e8-45b2-4485-a3ea-d29bb3263a1f" providerId="AD" clId="Web-{740CE9FE-211A-8FDE-D1D1-4BC1C3F12CB1}" dt="2024-10-24T22:47:14.067" v="1567" actId="20577"/>
          <ac:spMkLst>
            <pc:docMk/>
            <pc:sldMk cId="2324149607" sldId="267"/>
            <ac:spMk id="4" creationId="{CBFB4F46-21CF-A569-972C-263917EE0F38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2:52:13.118" v="1579"/>
          <ac:spMkLst>
            <pc:docMk/>
            <pc:sldMk cId="2324149607" sldId="267"/>
            <ac:spMk id="5" creationId="{59A42C86-E14A-052C-6206-11E907834137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2:52:45.667" v="1583"/>
          <ac:spMkLst>
            <pc:docMk/>
            <pc:sldMk cId="2324149607" sldId="267"/>
            <ac:spMk id="6" creationId="{B3ECE13B-FF13-99B6-D5EF-53F97C947B26}"/>
          </ac:spMkLst>
        </pc:spChg>
        <pc:spChg chg="add del mod">
          <ac:chgData name="Stjepan Jerman" userId="S::stjepan.jerman@skole.hr::ebd196e8-45b2-4485-a3ea-d29bb3263a1f" providerId="AD" clId="Web-{740CE9FE-211A-8FDE-D1D1-4BC1C3F12CB1}" dt="2024-10-24T22:55:00.038" v="1594"/>
          <ac:spMkLst>
            <pc:docMk/>
            <pc:sldMk cId="2324149607" sldId="267"/>
            <ac:spMk id="7" creationId="{094261BB-E7FB-3A06-7203-57D3A6BD4C43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2:55:13.883" v="1596" actId="1076"/>
          <ac:spMkLst>
            <pc:docMk/>
            <pc:sldMk cId="2324149607" sldId="267"/>
            <ac:spMk id="9" creationId="{37789E95-494D-DDAB-AE89-31E092D082C8}"/>
          </ac:spMkLst>
        </pc:spChg>
      </pc:sldChg>
      <pc:sldChg chg="addSp delSp modSp new mod modTransition setBg modClrScheme chgLayout">
        <pc:chgData name="Stjepan Jerman" userId="S::stjepan.jerman@skole.hr::ebd196e8-45b2-4485-a3ea-d29bb3263a1f" providerId="AD" clId="Web-{740CE9FE-211A-8FDE-D1D1-4BC1C3F12CB1}" dt="2024-10-24T23:02:44.132" v="1627" actId="20577"/>
        <pc:sldMkLst>
          <pc:docMk/>
          <pc:sldMk cId="360959975" sldId="268"/>
        </pc:sldMkLst>
        <pc:spChg chg="del">
          <ac:chgData name="Stjepan Jerman" userId="S::stjepan.jerman@skole.hr::ebd196e8-45b2-4485-a3ea-d29bb3263a1f" providerId="AD" clId="Web-{740CE9FE-211A-8FDE-D1D1-4BC1C3F12CB1}" dt="2024-10-24T21:35:27.046" v="913"/>
          <ac:spMkLst>
            <pc:docMk/>
            <pc:sldMk cId="360959975" sldId="268"/>
            <ac:spMk id="2" creationId="{413E8325-D557-611E-3FFD-B4D07636FF7A}"/>
          </ac:spMkLst>
        </pc:spChg>
        <pc:spChg chg="del">
          <ac:chgData name="Stjepan Jerman" userId="S::stjepan.jerman@skole.hr::ebd196e8-45b2-4485-a3ea-d29bb3263a1f" providerId="AD" clId="Web-{740CE9FE-211A-8FDE-D1D1-4BC1C3F12CB1}" dt="2024-10-24T21:35:27.046" v="913"/>
          <ac:spMkLst>
            <pc:docMk/>
            <pc:sldMk cId="360959975" sldId="268"/>
            <ac:spMk id="3" creationId="{174F0C8D-0030-2EF2-5061-0C4B2D94CE42}"/>
          </ac:spMkLst>
        </pc:spChg>
        <pc:spChg chg="add del">
          <ac:chgData name="Stjepan Jerman" userId="S::stjepan.jerman@skole.hr::ebd196e8-45b2-4485-a3ea-d29bb3263a1f" providerId="AD" clId="Web-{740CE9FE-211A-8FDE-D1D1-4BC1C3F12CB1}" dt="2024-10-24T23:01:08.939" v="1611"/>
          <ac:spMkLst>
            <pc:docMk/>
            <pc:sldMk cId="360959975" sldId="268"/>
            <ac:spMk id="4" creationId="{77A73346-1C6D-CE4F-28E7-A4807FFE51EE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3:02:44.132" v="1627" actId="20577"/>
          <ac:spMkLst>
            <pc:docMk/>
            <pc:sldMk cId="360959975" sldId="268"/>
            <ac:spMk id="5" creationId="{B68A726D-E5A5-DFFE-9D5B-ADDF55FDA1EC}"/>
          </ac:spMkLst>
        </pc:spChg>
        <pc:spChg chg="add mod">
          <ac:chgData name="Stjepan Jerman" userId="S::stjepan.jerman@skole.hr::ebd196e8-45b2-4485-a3ea-d29bb3263a1f" providerId="AD" clId="Web-{740CE9FE-211A-8FDE-D1D1-4BC1C3F12CB1}" dt="2024-10-24T23:01:19.080" v="1612"/>
          <ac:spMkLst>
            <pc:docMk/>
            <pc:sldMk cId="360959975" sldId="268"/>
            <ac:spMk id="6" creationId="{DA049F75-D5EE-B68A-E4CA-179E23E0AA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20x1080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1360" y="0"/>
            <a:ext cx="16174720" cy="9098915"/>
          </a:xfrm>
          <a:prstGeom prst="rect">
            <a:avLst/>
          </a:prstGeom>
          <a:blipFill rotWithShape="1">
            <a:blip r:embed="rId3"/>
            <a:tile tx="-6350" ty="0" sx="100000" sy="100000" flip="none" algn="b"/>
          </a:blipFill>
          <a:effectLst>
            <a:outerShdw blurRad="50800" dist="50800" dir="5400000" sx="74000" sy="74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accent2">
                      <a:alpha val="40000"/>
                    </a:schemeClr>
                  </a:outerShdw>
                </a:effectLst>
              </a:rPr>
              <a:t>Mars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670" y="4971098"/>
            <a:ext cx="9144000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l"/>
            <a:endParaRPr lang="hr-HR" altLang="en-US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hr-HR" altLang="en-US">
                <a:solidFill>
                  <a:schemeClr val="bg1"/>
                </a:solidFill>
              </a:rPr>
              <a:t>Napravili: -Petar Krešimir Baričević</a:t>
            </a:r>
            <a:endParaRPr lang="hr-HR" alt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hr-HR" altLang="en-US">
                <a:solidFill>
                  <a:schemeClr val="bg1"/>
                </a:solidFill>
              </a:rPr>
              <a:t>                  -David Perić</a:t>
            </a:r>
            <a:endParaRPr lang="hr-HR" alt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hr-HR" altLang="en-US">
                <a:solidFill>
                  <a:schemeClr val="bg1"/>
                </a:solidFill>
              </a:rPr>
              <a:t>                  -Stjepan Jerman 8.A</a:t>
            </a:r>
            <a:endParaRPr lang="hr-HR" alt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/>
            <a:r>
              <a:rPr lang="hr-HR" altLang="en-US">
                <a:solidFill>
                  <a:schemeClr val="bg1"/>
                </a:solidFill>
                <a:ea typeface="Calibri"/>
                <a:cs typeface="Calibri"/>
              </a:rPr>
              <a:t>O. Š. Ksavera Šandora </a:t>
            </a:r>
            <a:r>
              <a:rPr lang="hr-HR" altLang="en-US" err="1">
                <a:solidFill>
                  <a:schemeClr val="bg1"/>
                </a:solidFill>
                <a:ea typeface="Calibri"/>
                <a:cs typeface="Calibri"/>
              </a:rPr>
              <a:t>Đalskog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5BFD-E56D-CB4F-D7A6-CE5663CF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17C2"/>
                </a:solidFill>
                <a:ea typeface="Calibri Light"/>
                <a:cs typeface="Calibri Light"/>
              </a:rPr>
              <a:t>Kako </a:t>
            </a:r>
            <a:r>
              <a:rPr lang="en-US" sz="3200" b="1" err="1">
                <a:solidFill>
                  <a:srgbClr val="0017C2"/>
                </a:solidFill>
                <a:ea typeface="Calibri Light"/>
                <a:cs typeface="Calibri Light"/>
              </a:rPr>
              <a:t>su</a:t>
            </a:r>
            <a:r>
              <a:rPr lang="en-US" sz="3200" b="1">
                <a:solidFill>
                  <a:srgbClr val="0017C2"/>
                </a:solidFill>
                <a:ea typeface="Calibri Light"/>
                <a:cs typeface="Calibri Light"/>
              </a:rPr>
              <a:t> se </a:t>
            </a:r>
            <a:r>
              <a:rPr lang="en-US" sz="3200" b="1" err="1">
                <a:solidFill>
                  <a:srgbClr val="0017C2"/>
                </a:solidFill>
                <a:ea typeface="Calibri Light"/>
                <a:cs typeface="Calibri Light"/>
              </a:rPr>
              <a:t>zvali</a:t>
            </a:r>
            <a:r>
              <a:rPr lang="en-US" sz="3200" b="1">
                <a:solidFill>
                  <a:srgbClr val="0017C2"/>
                </a:solidFill>
                <a:ea typeface="Calibri Light"/>
                <a:cs typeface="Calibri Light"/>
              </a:rPr>
              <a:t> </a:t>
            </a:r>
            <a:r>
              <a:rPr lang="en-US" sz="3200" b="1" err="1">
                <a:solidFill>
                  <a:srgbClr val="0017C2"/>
                </a:solidFill>
                <a:ea typeface="Calibri Light"/>
                <a:cs typeface="Calibri Light"/>
              </a:rPr>
              <a:t>roveri</a:t>
            </a:r>
            <a:r>
              <a:rPr lang="en-US" sz="3200" b="1">
                <a:solidFill>
                  <a:srgbClr val="0017C2"/>
                </a:solidFill>
                <a:ea typeface="Calibri Light"/>
                <a:cs typeface="Calibri Light"/>
              </a:rPr>
              <a:t>?</a:t>
            </a:r>
            <a:r>
              <a:rPr lang="en-US" sz="3200" b="1">
                <a:solidFill>
                  <a:srgbClr val="87C7FF"/>
                </a:solidFill>
                <a:ea typeface="Calibri Light"/>
                <a:cs typeface="Calibri Light"/>
              </a:rPr>
              <a:t>   </a:t>
            </a:r>
            <a:r>
              <a:rPr lang="en-US" sz="3200">
                <a:ea typeface="Calibri Light"/>
                <a:cs typeface="Calibri Light"/>
              </a:rPr>
              <a:t>              </a:t>
            </a:r>
            <a:r>
              <a:rPr lang="en-US" sz="3200" b="1" err="1">
                <a:solidFill>
                  <a:srgbClr val="87C7FF"/>
                </a:solidFill>
                <a:ea typeface="Calibri Light"/>
                <a:cs typeface="Calibri Light"/>
              </a:rPr>
              <a:t>Koliki</a:t>
            </a:r>
            <a:r>
              <a:rPr lang="en-US" sz="3200" b="1">
                <a:solidFill>
                  <a:srgbClr val="87C7FF"/>
                </a:solidFill>
                <a:ea typeface="Calibri Light"/>
                <a:cs typeface="Calibri Light"/>
              </a:rPr>
              <a:t> je </a:t>
            </a:r>
            <a:r>
              <a:rPr lang="en-US" sz="3200" b="1" err="1">
                <a:solidFill>
                  <a:srgbClr val="87C7FF"/>
                </a:solidFill>
                <a:ea typeface="Calibri Light"/>
                <a:cs typeface="Calibri Light"/>
              </a:rPr>
              <a:t>promjer</a:t>
            </a:r>
            <a:r>
              <a:rPr lang="en-US" sz="3200" b="1">
                <a:solidFill>
                  <a:srgbClr val="87C7FF"/>
                </a:solidFill>
                <a:ea typeface="Calibri Light"/>
                <a:cs typeface="Calibri Light"/>
              </a:rPr>
              <a:t> Marsa?</a:t>
            </a:r>
            <a:r>
              <a:rPr lang="en-US" sz="3200">
                <a:ea typeface="Calibri Light"/>
                <a:cs typeface="Calibri Light"/>
              </a:rPr>
              <a:t>             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01CD5-8BFA-1F9C-8820-EBA48F40B1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Ghost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Spirit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Explorer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Receiver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Opportunity</a:t>
            </a:r>
            <a:r>
              <a:rPr lang="en-US">
                <a:solidFill>
                  <a:schemeClr val="accent5">
                    <a:lumMod val="76000"/>
                  </a:schemeClr>
                </a:solidFill>
                <a:ea typeface="Calibri"/>
                <a:cs typeface="Calibri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AD2653-CB3E-5A04-0EAB-B4B17FA85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en-US">
                <a:solidFill>
                  <a:srgbClr val="87C7FF"/>
                </a:solidFill>
                <a:ea typeface="Calibri"/>
                <a:cs typeface="Calibri"/>
              </a:rPr>
              <a:t>7310km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87C7FF"/>
                </a:solidFill>
                <a:ea typeface="Calibri"/>
                <a:cs typeface="Calibri"/>
              </a:rPr>
              <a:t>6794km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87C7FF"/>
                </a:solidFill>
                <a:ea typeface="Calibri"/>
                <a:cs typeface="Calibri"/>
              </a:rPr>
              <a:t>5041km</a:t>
            </a:r>
          </a:p>
          <a:p>
            <a:pPr marL="514350" indent="-514350">
              <a:buAutoNum type="alphaLcParenR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481FD9C-E7CC-C231-3520-8A152B1DF8B8}"/>
              </a:ext>
            </a:extLst>
          </p:cNvPr>
          <p:cNvSpPr/>
          <p:nvPr/>
        </p:nvSpPr>
        <p:spPr>
          <a:xfrm>
            <a:off x="713773" y="2251586"/>
            <a:ext cx="611481" cy="639703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4B491B80-65F6-5E0C-3AE9-2E7C6DB9DACD}"/>
              </a:ext>
            </a:extLst>
          </p:cNvPr>
          <p:cNvSpPr/>
          <p:nvPr/>
        </p:nvSpPr>
        <p:spPr>
          <a:xfrm>
            <a:off x="713773" y="3794877"/>
            <a:ext cx="611481" cy="639703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C933EE90-363B-BC5C-E4EA-8FEAD4293269}"/>
              </a:ext>
            </a:extLst>
          </p:cNvPr>
          <p:cNvSpPr/>
          <p:nvPr/>
        </p:nvSpPr>
        <p:spPr>
          <a:xfrm>
            <a:off x="6096000" y="2251586"/>
            <a:ext cx="611481" cy="639703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9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C638-F532-95CC-5049-16A5A0E4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err="1">
                <a:solidFill>
                  <a:srgbClr val="0017C2"/>
                </a:solidFill>
                <a:ea typeface="Calibri Light"/>
                <a:cs typeface="Calibri Light"/>
              </a:rPr>
              <a:t>Što</a:t>
            </a:r>
            <a:r>
              <a:rPr lang="en-US" sz="3200" b="1">
                <a:solidFill>
                  <a:srgbClr val="0017C2"/>
                </a:solidFill>
                <a:ea typeface="Calibri Light"/>
                <a:cs typeface="Calibri Light"/>
              </a:rPr>
              <a:t> je </a:t>
            </a:r>
            <a:r>
              <a:rPr lang="en-US" sz="3200" b="1" err="1">
                <a:solidFill>
                  <a:srgbClr val="0017C2"/>
                </a:solidFill>
                <a:ea typeface="Calibri Light"/>
                <a:cs typeface="Calibri Light"/>
              </a:rPr>
              <a:t>otkrio</a:t>
            </a:r>
            <a:r>
              <a:rPr lang="en-US" sz="3200" b="1">
                <a:solidFill>
                  <a:srgbClr val="0017C2"/>
                </a:solidFill>
                <a:ea typeface="Calibri Light"/>
                <a:cs typeface="Calibri Light"/>
              </a:rPr>
              <a:t> Spirit?</a:t>
            </a:r>
            <a:r>
              <a:rPr lang="en-US" sz="3200" b="1">
                <a:solidFill>
                  <a:srgbClr val="87C7FF"/>
                </a:solidFill>
                <a:ea typeface="Calibri Light"/>
                <a:cs typeface="Calibri Light"/>
              </a:rPr>
              <a:t>                        Koji je rover </a:t>
            </a:r>
            <a:r>
              <a:rPr lang="en-US" sz="3200" b="1" err="1">
                <a:solidFill>
                  <a:srgbClr val="87C7FF"/>
                </a:solidFill>
                <a:ea typeface="Calibri Light"/>
                <a:cs typeface="Calibri Light"/>
              </a:rPr>
              <a:t>poletio</a:t>
            </a:r>
            <a:r>
              <a:rPr lang="en-US" sz="3200" b="1">
                <a:solidFill>
                  <a:srgbClr val="87C7FF"/>
                </a:solidFill>
                <a:ea typeface="Calibri Light"/>
                <a:cs typeface="Calibri Light"/>
              </a:rPr>
              <a:t> </a:t>
            </a:r>
            <a:r>
              <a:rPr lang="en-US" sz="3200" b="1" err="1">
                <a:solidFill>
                  <a:srgbClr val="87C7FF"/>
                </a:solidFill>
                <a:ea typeface="Calibri Light"/>
                <a:cs typeface="Calibri Light"/>
              </a:rPr>
              <a:t>prvi</a:t>
            </a:r>
            <a:r>
              <a:rPr lang="en-US" sz="3200" b="1">
                <a:solidFill>
                  <a:srgbClr val="87C7FF"/>
                </a:solidFill>
                <a:ea typeface="Calibri Light"/>
                <a:cs typeface="Calibri Ligh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3CB0-AE66-3CF5-9955-CB5C68BE73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Da je </a:t>
            </a:r>
            <a:r>
              <a:rPr lang="en-US" err="1">
                <a:solidFill>
                  <a:srgbClr val="0017C2"/>
                </a:solidFill>
                <a:ea typeface="Calibri"/>
                <a:cs typeface="Calibri"/>
              </a:rPr>
              <a:t>voda</a:t>
            </a: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17C2"/>
                </a:solidFill>
                <a:ea typeface="Calibri"/>
                <a:cs typeface="Calibri"/>
              </a:rPr>
              <a:t>bila</a:t>
            </a: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17C2"/>
                </a:solidFill>
                <a:ea typeface="Calibri"/>
                <a:cs typeface="Calibri"/>
              </a:rPr>
              <a:t>na</a:t>
            </a: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 Marsu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Meteorit</a:t>
            </a:r>
          </a:p>
          <a:p>
            <a:pPr marL="514350" indent="-514350">
              <a:buAutoNum type="alphaLcParenR"/>
            </a:pPr>
            <a:r>
              <a:rPr lang="en-US" err="1">
                <a:solidFill>
                  <a:srgbClr val="0017C2"/>
                </a:solidFill>
                <a:ea typeface="Calibri"/>
                <a:cs typeface="Calibri"/>
              </a:rPr>
              <a:t>Vanzemaljce</a:t>
            </a:r>
            <a:endParaRPr lang="en-US">
              <a:solidFill>
                <a:srgbClr val="0017C2"/>
              </a:solidFill>
              <a:ea typeface="Calibri"/>
              <a:cs typeface="Calibri"/>
            </a:endParaRPr>
          </a:p>
          <a:p>
            <a:pPr marL="514350" indent="-514350">
              <a:buAutoNum type="alphaLcParenR"/>
            </a:pPr>
            <a:r>
              <a:rPr lang="en-US" err="1">
                <a:solidFill>
                  <a:srgbClr val="0017C2"/>
                </a:solidFill>
                <a:ea typeface="Calibri"/>
                <a:cs typeface="Calibri"/>
              </a:rPr>
              <a:t>Plodnu</a:t>
            </a:r>
            <a:r>
              <a:rPr lang="en-US">
                <a:solidFill>
                  <a:srgbClr val="0017C2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17C2"/>
                </a:solidFill>
                <a:ea typeface="Calibri"/>
                <a:cs typeface="Calibri"/>
              </a:rPr>
              <a:t>zemlju</a:t>
            </a:r>
            <a:endParaRPr lang="en-US">
              <a:solidFill>
                <a:srgbClr val="0017C2"/>
              </a:solidFill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B4F46-21CF-A569-972C-263917EE0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en-US">
                <a:solidFill>
                  <a:srgbClr val="87C7FF"/>
                </a:solidFill>
                <a:ea typeface="Calibri"/>
                <a:cs typeface="Calibri"/>
              </a:rPr>
              <a:t>Opportunity</a:t>
            </a:r>
          </a:p>
          <a:p>
            <a:pPr marL="514350" indent="-514350">
              <a:buAutoNum type="alphaLcParenR"/>
            </a:pPr>
            <a:r>
              <a:rPr lang="en-US">
                <a:solidFill>
                  <a:srgbClr val="87C7FF"/>
                </a:solidFill>
                <a:ea typeface="Calibri"/>
                <a:cs typeface="Calibri"/>
              </a:rPr>
              <a:t>Spirit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59A42C86-E14A-052C-6206-11E907834137}"/>
              </a:ext>
            </a:extLst>
          </p:cNvPr>
          <p:cNvSpPr/>
          <p:nvPr/>
        </p:nvSpPr>
        <p:spPr>
          <a:xfrm>
            <a:off x="704127" y="1711434"/>
            <a:ext cx="611481" cy="639703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7789E95-494D-DDAB-AE89-31E092D082C8}"/>
              </a:ext>
            </a:extLst>
          </p:cNvPr>
          <p:cNvSpPr/>
          <p:nvPr/>
        </p:nvSpPr>
        <p:spPr>
          <a:xfrm>
            <a:off x="6018836" y="2232295"/>
            <a:ext cx="611481" cy="639703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49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A726D-E5A5-DFFE-9D5B-ADDF55FDA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>
                <a:solidFill>
                  <a:srgbClr val="FFB5B5"/>
                </a:solidFill>
                <a:ea typeface="Calibri Light"/>
                <a:cs typeface="Calibri Light"/>
              </a:rPr>
              <a:t>HVALA NA PAŽNJI!</a:t>
            </a:r>
            <a:endParaRPr lang="en-US" sz="9600" b="1">
              <a:solidFill>
                <a:srgbClr val="FFB5B5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049F75-D5EE-B68A-E4CA-179E23E0A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9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>
                <a:solidFill>
                  <a:schemeClr val="bg1"/>
                </a:solidFill>
              </a:rPr>
              <a:t>Početak misije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altLang="en-US">
                <a:solidFill>
                  <a:schemeClr val="bg1"/>
                </a:solidFill>
              </a:rPr>
              <a:t>Početak misije na </a:t>
            </a:r>
            <a:r>
              <a:rPr lang="hr-HR" altLang="en-US" err="1">
                <a:solidFill>
                  <a:schemeClr val="bg1"/>
                </a:solidFill>
              </a:rPr>
              <a:t>marsu</a:t>
            </a:r>
            <a:r>
              <a:rPr lang="hr-HR" altLang="en-US">
                <a:solidFill>
                  <a:schemeClr val="bg1"/>
                </a:solidFill>
              </a:rPr>
              <a:t> je odradila NASA 2003. g.</a:t>
            </a:r>
            <a:endParaRPr lang="en-US">
              <a:solidFill>
                <a:schemeClr val="bg1"/>
              </a:solidFill>
            </a:endParaRPr>
          </a:p>
          <a:p>
            <a:r>
              <a:rPr lang="hr-HR" altLang="en-US">
                <a:solidFill>
                  <a:schemeClr val="bg1"/>
                </a:solidFill>
              </a:rPr>
              <a:t>Ime misije je bila “Mars </a:t>
            </a:r>
            <a:r>
              <a:rPr lang="hr-HR" altLang="en-US" err="1">
                <a:solidFill>
                  <a:schemeClr val="bg1"/>
                </a:solidFill>
              </a:rPr>
              <a:t>exploration</a:t>
            </a:r>
            <a:r>
              <a:rPr lang="hr-HR" altLang="en-US">
                <a:solidFill>
                  <a:schemeClr val="bg1"/>
                </a:solidFill>
              </a:rPr>
              <a:t> Rover” (MER)</a:t>
            </a:r>
            <a:endParaRPr lang="hr-HR" altLang="en-US">
              <a:solidFill>
                <a:schemeClr val="bg1"/>
              </a:solidFill>
              <a:cs typeface="Calibri"/>
            </a:endParaRPr>
          </a:p>
          <a:p>
            <a:r>
              <a:rPr lang="hr-HR" altLang="en-US">
                <a:solidFill>
                  <a:schemeClr val="bg1"/>
                </a:solidFill>
              </a:rPr>
              <a:t>Započela je lansiranjem dvaju rovera: -</a:t>
            </a:r>
            <a:r>
              <a:rPr lang="hr-HR" altLang="en-US" err="1">
                <a:solidFill>
                  <a:schemeClr val="bg1"/>
                </a:solidFill>
              </a:rPr>
              <a:t>Spirit</a:t>
            </a:r>
            <a:endParaRPr lang="hr-HR" altLang="en-US" err="1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hr-HR" altLang="en-US">
                <a:solidFill>
                  <a:schemeClr val="bg1"/>
                </a:solidFill>
              </a:rPr>
              <a:t>                                                                      -</a:t>
            </a:r>
            <a:r>
              <a:rPr lang="hr-HR" altLang="en-US" err="1">
                <a:solidFill>
                  <a:schemeClr val="bg1"/>
                </a:solidFill>
              </a:rPr>
              <a:t>Opportunity</a:t>
            </a:r>
            <a:endParaRPr lang="hr-HR" altLang="en-US" err="1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hr-HR" altLang="en-US">
              <a:solidFill>
                <a:schemeClr val="bg1"/>
              </a:solidFill>
            </a:endParaRPr>
          </a:p>
        </p:txBody>
      </p:sp>
      <p:pic>
        <p:nvPicPr>
          <p:cNvPr id="4" name="Picture 3" descr="MER-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" y="3512820"/>
            <a:ext cx="3526790" cy="28219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59865" y="5874385"/>
            <a:ext cx="3429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400">
                <a:solidFill>
                  <a:schemeClr val="bg1"/>
                </a:solidFill>
              </a:rPr>
              <a:t>SPIRIT</a:t>
            </a:r>
          </a:p>
        </p:txBody>
      </p:sp>
      <p:pic>
        <p:nvPicPr>
          <p:cNvPr id="6" name="Picture 5" descr="MER-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80" y="3805555"/>
            <a:ext cx="3526155" cy="28651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247640" y="6311900"/>
            <a:ext cx="2058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000">
                <a:solidFill>
                  <a:schemeClr val="bg1"/>
                </a:solidFill>
              </a:rPr>
              <a:t>OPPORTUUNITY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19CE-A9E9-E862-EB4B-ED8ECACA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bg1"/>
                </a:solidFill>
                <a:ea typeface="Calibri Light"/>
                <a:cs typeface="Calibri Light"/>
              </a:rPr>
              <a:t>Lansiranje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BB802-605F-E6FA-78AC-9D012FC2F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Lansiranje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se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odvilo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10.6.2003. (MER-A)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7.7.2003. (MER-B)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Oba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rovera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Mars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uspješno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stigla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u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siječnju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2004.</a:t>
            </a: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Iako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MER-A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neko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vrijeme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nije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slao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podatke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sreću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je u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roku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od 10 dana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proradio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počeo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svojim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radom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rocket launching with smoke and clouds of smoke&#10;&#10;Description automatically generated">
            <a:extLst>
              <a:ext uri="{FF2B5EF4-FFF2-40B4-BE49-F238E27FC236}">
                <a16:creationId xmlns:a16="http://schemas.microsoft.com/office/drawing/2014/main" id="{E54BA77A-F61D-25D0-5C7C-31806B45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363" y="3425590"/>
            <a:ext cx="2152533" cy="32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02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6513-5ADB-0253-5276-451D2AA0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Kraj </a:t>
            </a:r>
            <a:r>
              <a:rPr lang="en-US" b="1" err="1">
                <a:solidFill>
                  <a:schemeClr val="bg1"/>
                </a:solidFill>
                <a:ea typeface="Calibri Light"/>
                <a:cs typeface="Calibri Light"/>
              </a:rPr>
              <a:t>misije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C471-E435-2205-1D49-BB230CEE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Misija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proglašena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završenom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13.2.2019. Godine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Razlog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kraja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zato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što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oba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rovera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više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nisu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bila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u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funkciji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Na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sreću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znanstvenici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u NASA-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uspješno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prikupili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veliku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količinu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podataka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close-up of a mars rover&#10;&#10;Description automatically generated">
            <a:extLst>
              <a:ext uri="{FF2B5EF4-FFF2-40B4-BE49-F238E27FC236}">
                <a16:creationId xmlns:a16="http://schemas.microsoft.com/office/drawing/2014/main" id="{63E3AE8E-E5E1-B525-1BD3-35D60231F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971" y="3426106"/>
            <a:ext cx="2763047" cy="33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88CE-F077-1693-D437-6F541F82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bg1"/>
                </a:solidFill>
                <a:ea typeface="Calibri Light"/>
                <a:cs typeface="Calibri Light"/>
              </a:rPr>
              <a:t>Otkrića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F0123-EBB7-50A5-04C1-E475EFDE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Rover Spirit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otkrio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da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davno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ma Marsu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tekla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voda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Opportunity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pronašao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želejzni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kamen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za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kojeg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se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ispostavilo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da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meteorit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još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raznih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opažanja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otkrića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o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Marsovoj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atmosferi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planet with clouds and water&#10;&#10;Description automatically generated">
            <a:extLst>
              <a:ext uri="{FF2B5EF4-FFF2-40B4-BE49-F238E27FC236}">
                <a16:creationId xmlns:a16="http://schemas.microsoft.com/office/drawing/2014/main" id="{44B50FEA-9338-C600-1C32-EAAE0ECC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10" y="3493625"/>
            <a:ext cx="2938041" cy="29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err="1">
                <a:solidFill>
                  <a:schemeClr val="bg1"/>
                </a:solidFill>
              </a:rPr>
              <a:t>Spirit</a:t>
            </a:r>
            <a:r>
              <a:rPr lang="hr-HR" altLang="en-US" b="1">
                <a:solidFill>
                  <a:schemeClr val="bg1"/>
                </a:solidFill>
              </a:rPr>
              <a:t> (MER-A)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/>
                </a:solidFill>
                <a:cs typeface="Calibri"/>
              </a:rPr>
              <a:t>Aktivan</a:t>
            </a:r>
            <a:r>
              <a:rPr lang="en-US">
                <a:solidFill>
                  <a:schemeClr val="bg1"/>
                </a:solidFill>
                <a:cs typeface="Calibri"/>
              </a:rPr>
              <a:t> u </a:t>
            </a:r>
            <a:r>
              <a:rPr lang="en-US" err="1">
                <a:solidFill>
                  <a:schemeClr val="bg1"/>
                </a:solidFill>
                <a:cs typeface="Calibri"/>
              </a:rPr>
              <a:t>razdoblju</a:t>
            </a:r>
            <a:r>
              <a:rPr lang="en-US">
                <a:solidFill>
                  <a:schemeClr val="bg1"/>
                </a:solidFill>
                <a:cs typeface="Calibri"/>
              </a:rPr>
              <a:t> od 2004. - 2010. </a:t>
            </a:r>
            <a:r>
              <a:rPr lang="en-US" err="1">
                <a:solidFill>
                  <a:schemeClr val="bg1"/>
                </a:solidFill>
                <a:cs typeface="Calibri"/>
              </a:rPr>
              <a:t>godine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Rover je </a:t>
            </a:r>
            <a:r>
              <a:rPr lang="en-US" err="1">
                <a:solidFill>
                  <a:schemeClr val="bg1"/>
                </a:solidFill>
                <a:cs typeface="Calibri"/>
              </a:rPr>
              <a:t>uspješno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izvršio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misiju</a:t>
            </a:r>
            <a:r>
              <a:rPr lang="en-US">
                <a:solidFill>
                  <a:schemeClr val="bg1"/>
                </a:solidFill>
                <a:cs typeface="Calibri"/>
              </a:rPr>
              <a:t> u </a:t>
            </a:r>
            <a:r>
              <a:rPr lang="en-US" err="1">
                <a:solidFill>
                  <a:schemeClr val="bg1"/>
                </a:solidFill>
                <a:cs typeface="Calibri"/>
              </a:rPr>
              <a:t>roku</a:t>
            </a:r>
            <a:r>
              <a:rPr lang="en-US">
                <a:solidFill>
                  <a:schemeClr val="bg1"/>
                </a:solidFill>
                <a:cs typeface="Calibri"/>
              </a:rPr>
              <a:t> od 90 </a:t>
            </a:r>
            <a:r>
              <a:rPr lang="en-US" err="1">
                <a:solidFill>
                  <a:schemeClr val="bg1"/>
                </a:solidFill>
                <a:cs typeface="Calibri"/>
              </a:rPr>
              <a:t>solova</a:t>
            </a:r>
            <a:r>
              <a:rPr lang="en-US">
                <a:solidFill>
                  <a:schemeClr val="bg1"/>
                </a:solidFill>
                <a:cs typeface="Calibri"/>
              </a:rPr>
              <a:t> (</a:t>
            </a:r>
            <a:r>
              <a:rPr lang="en-US" err="1">
                <a:solidFill>
                  <a:schemeClr val="bg1"/>
                </a:solidFill>
                <a:cs typeface="Calibri"/>
              </a:rPr>
              <a:t>Marsovskih</a:t>
            </a:r>
            <a:r>
              <a:rPr lang="en-US">
                <a:solidFill>
                  <a:schemeClr val="bg1"/>
                </a:solidFill>
                <a:cs typeface="Calibri"/>
              </a:rPr>
              <a:t> dana)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U </a:t>
            </a:r>
            <a:r>
              <a:rPr lang="en-US" err="1">
                <a:solidFill>
                  <a:schemeClr val="bg1"/>
                </a:solidFill>
                <a:cs typeface="Calibri"/>
              </a:rPr>
              <a:t>travnju</a:t>
            </a:r>
            <a:r>
              <a:rPr lang="en-US">
                <a:solidFill>
                  <a:schemeClr val="bg1"/>
                </a:solidFill>
                <a:cs typeface="Calibri"/>
              </a:rPr>
              <a:t> 2009. </a:t>
            </a:r>
            <a:r>
              <a:rPr lang="en-US" err="1">
                <a:solidFill>
                  <a:schemeClr val="bg1"/>
                </a:solidFill>
                <a:cs typeface="Calibri"/>
              </a:rPr>
              <a:t>godine</a:t>
            </a:r>
            <a:r>
              <a:rPr lang="en-US">
                <a:solidFill>
                  <a:schemeClr val="bg1"/>
                </a:solidFill>
                <a:cs typeface="Calibri"/>
              </a:rPr>
              <a:t> rover je </a:t>
            </a:r>
            <a:r>
              <a:rPr lang="en-US" err="1">
                <a:solidFill>
                  <a:schemeClr val="bg1"/>
                </a:solidFill>
                <a:cs typeface="Calibri"/>
              </a:rPr>
              <a:t>zapeo</a:t>
            </a:r>
            <a:r>
              <a:rPr lang="en-US">
                <a:solidFill>
                  <a:schemeClr val="bg1"/>
                </a:solidFill>
                <a:cs typeface="Calibri"/>
              </a:rPr>
              <a:t> u </a:t>
            </a:r>
            <a:r>
              <a:rPr lang="en-US" err="1">
                <a:solidFill>
                  <a:schemeClr val="bg1"/>
                </a:solidFill>
                <a:cs typeface="Calibri"/>
              </a:rPr>
              <a:t>pijesak</a:t>
            </a:r>
            <a:r>
              <a:rPr lang="en-US">
                <a:solidFill>
                  <a:schemeClr val="bg1"/>
                </a:solidFill>
                <a:cs typeface="Calibri"/>
              </a:rPr>
              <a:t> bez </a:t>
            </a:r>
            <a:r>
              <a:rPr lang="en-US" err="1">
                <a:solidFill>
                  <a:schemeClr val="bg1"/>
                </a:solidFill>
                <a:cs typeface="Calibri"/>
              </a:rPr>
              <a:t>mogučnosti</a:t>
            </a:r>
            <a:r>
              <a:rPr lang="en-US">
                <a:solidFill>
                  <a:schemeClr val="bg1"/>
                </a:solidFill>
                <a:cs typeface="Calibri"/>
              </a:rPr>
              <a:t> da se </a:t>
            </a:r>
            <a:r>
              <a:rPr lang="en-US" err="1">
                <a:solidFill>
                  <a:schemeClr val="bg1"/>
                </a:solidFill>
                <a:cs typeface="Calibri"/>
              </a:rPr>
              <a:t>izbavi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Zadnja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komunikacija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sa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Spiritom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ostvarena</a:t>
            </a:r>
            <a:r>
              <a:rPr lang="en-US">
                <a:solidFill>
                  <a:schemeClr val="bg1"/>
                </a:solidFill>
                <a:cs typeface="Calibri"/>
              </a:rPr>
              <a:t> je u </a:t>
            </a:r>
            <a:r>
              <a:rPr lang="en-US" err="1">
                <a:solidFill>
                  <a:schemeClr val="bg1"/>
                </a:solidFill>
                <a:cs typeface="Calibri"/>
              </a:rPr>
              <a:t>ožujku</a:t>
            </a:r>
            <a:r>
              <a:rPr lang="en-US">
                <a:solidFill>
                  <a:schemeClr val="bg1"/>
                </a:solidFill>
                <a:cs typeface="Calibri"/>
              </a:rPr>
              <a:t> 2010. </a:t>
            </a:r>
            <a:r>
              <a:rPr lang="en-US" err="1">
                <a:solidFill>
                  <a:schemeClr val="bg1"/>
                </a:solidFill>
                <a:cs typeface="Calibri"/>
              </a:rPr>
              <a:t>godine</a:t>
            </a:r>
          </a:p>
          <a:p>
            <a:endParaRPr lang="en-US" sz="1200">
              <a:solidFill>
                <a:srgbClr val="202122"/>
              </a:solidFill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FEBE-4A5B-A2C8-E58F-51A7BFDB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cs typeface="Calibri Light"/>
              </a:rPr>
              <a:t>Opportunity (MER-B)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6B58-9AEC-7EF6-FC1F-C3D027A24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Drži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rekord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za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najdalju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udaljenost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koje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bilo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koje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vozilo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prešlo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kopnu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izvan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zemlje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 </a:t>
            </a:r>
            <a:r>
              <a:rPr lang="en-US" err="1">
                <a:solidFill>
                  <a:schemeClr val="bg1"/>
                </a:solidFill>
                <a:cs typeface="Calibri"/>
              </a:rPr>
              <a:t>marsu</a:t>
            </a:r>
            <a:r>
              <a:rPr lang="en-US">
                <a:solidFill>
                  <a:schemeClr val="bg1"/>
                </a:solidFill>
                <a:cs typeface="Calibri"/>
              </a:rPr>
              <a:t> je </a:t>
            </a:r>
            <a:r>
              <a:rPr lang="en-US" err="1">
                <a:solidFill>
                  <a:schemeClr val="bg1"/>
                </a:solidFill>
                <a:cs typeface="Calibri"/>
              </a:rPr>
              <a:t>proveo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čak</a:t>
            </a:r>
            <a:r>
              <a:rPr lang="en-US">
                <a:solidFill>
                  <a:schemeClr val="bg1"/>
                </a:solidFill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cs typeface="Calibri"/>
              </a:rPr>
              <a:t>i</a:t>
            </a:r>
            <a:r>
              <a:rPr lang="en-US">
                <a:solidFill>
                  <a:schemeClr val="bg1"/>
                </a:solidFill>
                <a:cs typeface="Calibri"/>
              </a:rPr>
              <a:t> 14 </a:t>
            </a:r>
            <a:r>
              <a:rPr lang="en-US" err="1">
                <a:solidFill>
                  <a:schemeClr val="bg1"/>
                </a:solidFill>
                <a:cs typeface="Calibri"/>
              </a:rPr>
              <a:t>godine</a:t>
            </a:r>
            <a:r>
              <a:rPr lang="en-US">
                <a:solidFill>
                  <a:schemeClr val="bg1"/>
                </a:solidFill>
                <a:cs typeface="Calibri"/>
              </a:rPr>
              <a:t> (2004. - 2018.)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Prestao</a:t>
            </a:r>
            <a:r>
              <a:rPr lang="en-US">
                <a:solidFill>
                  <a:schemeClr val="bg1"/>
                </a:solidFill>
                <a:cs typeface="Calibri"/>
              </a:rPr>
              <a:t> je </a:t>
            </a:r>
            <a:r>
              <a:rPr lang="en-US" err="1">
                <a:solidFill>
                  <a:schemeClr val="bg1"/>
                </a:solidFill>
                <a:cs typeface="Calibri"/>
              </a:rPr>
              <a:t>funkcionirati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zbog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piješčane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oluje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koja</a:t>
            </a:r>
            <a:r>
              <a:rPr lang="en-US">
                <a:solidFill>
                  <a:schemeClr val="bg1"/>
                </a:solidFill>
                <a:cs typeface="Calibri"/>
              </a:rPr>
              <a:t> mu je </a:t>
            </a:r>
            <a:r>
              <a:rPr lang="en-US" err="1">
                <a:solidFill>
                  <a:schemeClr val="bg1"/>
                </a:solidFill>
                <a:cs typeface="Calibri"/>
              </a:rPr>
              <a:t>pijeskom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prekrila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solarne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panele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Proveo</a:t>
            </a:r>
            <a:r>
              <a:rPr lang="en-US">
                <a:solidFill>
                  <a:schemeClr val="bg1"/>
                </a:solidFill>
                <a:cs typeface="Calibri"/>
              </a:rPr>
              <a:t> je 2 </a:t>
            </a:r>
            <a:r>
              <a:rPr lang="en-US" err="1">
                <a:solidFill>
                  <a:schemeClr val="bg1"/>
                </a:solidFill>
                <a:cs typeface="Calibri"/>
              </a:rPr>
              <a:t>godine</a:t>
            </a:r>
            <a:r>
              <a:rPr lang="en-US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istraživajuči</a:t>
            </a:r>
            <a:r>
              <a:rPr lang="en-US">
                <a:solidFill>
                  <a:schemeClr val="bg1"/>
                </a:solidFill>
                <a:cs typeface="Calibri"/>
              </a:rPr>
              <a:t> krater </a:t>
            </a:r>
            <a:r>
              <a:rPr lang="en-US" err="1">
                <a:solidFill>
                  <a:schemeClr val="bg1"/>
                </a:solidFill>
                <a:cs typeface="Calibri"/>
              </a:rPr>
              <a:t>Victoriju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EE948-8890-D070-9DF4-B9FC3D8C1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851" y="3661982"/>
            <a:ext cx="3185787" cy="3196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E30EF-87F2-80BA-7B45-7CA584C965C4}"/>
              </a:ext>
            </a:extLst>
          </p:cNvPr>
          <p:cNvSpPr txBox="1"/>
          <p:nvPr/>
        </p:nvSpPr>
        <p:spPr>
          <a:xfrm>
            <a:off x="1868465" y="6513534"/>
            <a:ext cx="1701452" cy="407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890D5-96B4-C521-2AB7-EFA318EC928A}"/>
              </a:ext>
            </a:extLst>
          </p:cNvPr>
          <p:cNvSpPr txBox="1"/>
          <p:nvPr/>
        </p:nvSpPr>
        <p:spPr>
          <a:xfrm>
            <a:off x="8966548" y="3601232"/>
            <a:ext cx="17327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Krater Victoria</a:t>
            </a:r>
          </a:p>
        </p:txBody>
      </p:sp>
    </p:spTree>
    <p:extLst>
      <p:ext uri="{BB962C8B-B14F-4D97-AF65-F5344CB8AC3E}">
        <p14:creationId xmlns:p14="http://schemas.microsoft.com/office/powerpoint/2010/main" val="28560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C0F2-749A-8A93-7136-4A455ACE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Mars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AB1B-9687-78A9-3B96-21C41BFC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Mars je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četvrti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planet po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udaljenosti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od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Sunca</a:t>
            </a: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Njegov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promjer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iznosi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6 794 km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Jedan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Marsov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dan (sol)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traje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24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sata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37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minuta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Da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obiđe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Sunce,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treba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mu 687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Zemljinih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dana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close-up of a planet&#10;&#10;Description automatically generated">
            <a:extLst>
              <a:ext uri="{FF2B5EF4-FFF2-40B4-BE49-F238E27FC236}">
                <a16:creationId xmlns:a16="http://schemas.microsoft.com/office/drawing/2014/main" id="{26C2C37A-86D0-8726-BF4F-507864964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096" y="2386374"/>
            <a:ext cx="3204137" cy="32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6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6533-8E82-ACEB-37E3-720F1D12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>
                <a:ea typeface="Calibri Light"/>
                <a:cs typeface="Calibri Light"/>
              </a:rPr>
              <a:t> </a:t>
            </a:r>
            <a:endParaRPr lang="en-US" sz="8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8FC50-D064-0DFA-08DB-362FEEC934AF}"/>
              </a:ext>
            </a:extLst>
          </p:cNvPr>
          <p:cNvSpPr txBox="1"/>
          <p:nvPr/>
        </p:nvSpPr>
        <p:spPr>
          <a:xfrm>
            <a:off x="4299186" y="2643481"/>
            <a:ext cx="36030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 b="1">
                <a:solidFill>
                  <a:srgbClr val="87C7FF"/>
                </a:solidFill>
                <a:latin typeface="Gill Sans MT"/>
                <a:ea typeface="Calibri"/>
                <a:cs typeface="Calibri"/>
              </a:rPr>
              <a:t>KVIZ!</a:t>
            </a:r>
          </a:p>
        </p:txBody>
      </p:sp>
    </p:spTree>
    <p:extLst>
      <p:ext uri="{BB962C8B-B14F-4D97-AF65-F5344CB8AC3E}">
        <p14:creationId xmlns:p14="http://schemas.microsoft.com/office/powerpoint/2010/main" val="40372554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Mars</vt:lpstr>
      <vt:lpstr>Početak misije</vt:lpstr>
      <vt:lpstr>Lansiranje</vt:lpstr>
      <vt:lpstr>Kraj misije</vt:lpstr>
      <vt:lpstr>Otkrića</vt:lpstr>
      <vt:lpstr>Spirit (MER-A)</vt:lpstr>
      <vt:lpstr>Opportunity (MER-B)</vt:lpstr>
      <vt:lpstr>Mars</vt:lpstr>
      <vt:lpstr> </vt:lpstr>
      <vt:lpstr>Kako su se zvali roveri?                 Koliki je promjer Marsa?             </vt:lpstr>
      <vt:lpstr>Što je otkrio Spirit?                        Koji je rover poletio prvi?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</dc:title>
  <dc:creator>User</dc:creator>
  <cp:revision>1</cp:revision>
  <dcterms:created xsi:type="dcterms:W3CDTF">2024-10-24T09:09:39Z</dcterms:created>
  <dcterms:modified xsi:type="dcterms:W3CDTF">2024-10-25T09:22:54Z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CE772476EF1C45D987A67D17717FF788_11</vt:lpwstr>
  </property>
  <property fmtid="{D5CDD505-2E9C-101B-9397-08002B2CF9AE}" pid="3" name="KSOProductBuildVer">
    <vt:lpwstr>1033-12.2.0.18607</vt:lpwstr>
  </property>
</Properties>
</file>