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67" r:id="rId7"/>
    <p:sldId id="258" r:id="rId8"/>
    <p:sldId id="261" r:id="rId9"/>
    <p:sldId id="271" r:id="rId10"/>
    <p:sldId id="260" r:id="rId11"/>
    <p:sldId id="264" r:id="rId12"/>
    <p:sldId id="265" r:id="rId13"/>
    <p:sldId id="266" r:id="rId14"/>
    <p:sldId id="259" r:id="rId15"/>
    <p:sldId id="270" r:id="rId16"/>
    <p:sldId id="262" r:id="rId17"/>
    <p:sldId id="257" r:id="rId18"/>
    <p:sldId id="268" r:id="rId19"/>
    <p:sldId id="272" r:id="rId20"/>
    <p:sldId id="269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22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1B03AA-3C08-5020-3E03-0D57E2898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C527751-2777-656A-9251-3F0892808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7DBED03-6755-E58F-A881-FF1E16A8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AFA4389-BF85-3404-1D64-06A00B57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E5BD8A9-51AD-E909-6291-A6CFAE54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884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99836C-7AAE-B946-B859-82BE3BCE4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F4541FC-8CD3-5F14-B067-0CA4D1B80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CB636CF-F909-A2AB-7020-C9C1B1B2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9E6F0D-82DD-B0AE-BE86-5300372F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A29861-D941-DA36-BCAA-80CCA919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022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C51B1B7-45B5-E4A5-812F-6C2B1EA78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798641A-FBD9-8A79-458A-CF38C1107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CA558F-5102-418D-83F7-086F33841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BD393CD-2B16-2CBB-062B-AE0AF946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6207BDB-F49B-E667-4A35-66EE02F0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743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18288A-311B-8E45-D725-2984FC8CE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96538F-1C48-5461-5661-AD06659E1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11B1D2D-0109-C03D-80E2-64C83953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8A20856-22D2-72C1-9BC8-91C694C2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D8057B8-03BC-8E60-F1FA-5E4A4122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781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7FE00-E34C-49F4-873B-41930B20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4B8D47B-4D40-6F03-9D24-4981A4FAD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7C19CEC-7B2B-481F-689B-0B59A5A47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1C63C66-832B-F957-32D8-B2C65F015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DF28043-0819-5B61-51F2-E5C99A978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923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162819-5A57-FD0F-FCE2-0A61CDEA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4F12D30-8779-EAB1-7326-2D371EB53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9EA7AE2-FACA-972C-3B1A-5AA70601A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3C806EB-1267-74DC-B576-7BA1A52B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10672EE-F073-013E-F4DE-EE8E65A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695E4AF-6401-7983-7504-0CAB9BC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785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BF5F88-D621-BCEE-CA3F-DDD4772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F0F2FC5-52F1-8721-2A1A-08874C25A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E8C0A8D-37CB-C578-6590-0DB82AF3D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2CE3CC4-A1E8-A57C-D77E-BDDACDF18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942115B-31CA-1297-2E6C-1CC6750ADC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CE93D8F0-BE42-4787-4ADB-47FDE323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DFB04EFC-B9CD-86E3-35F9-7513CFC6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067C289-84D3-363F-9C6D-D1F6F2FC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911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91C9E5-E187-C295-2809-A84FBBF8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66DDC2E-76B5-9DD3-740C-A710D865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0C262E2-57F2-8713-D9CD-60483A67B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FC534A7-D9FC-98D2-32B6-2EB47EBD3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651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2E155B0-CF9F-40FE-98F6-C0BEA853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F8A94E7-813D-03EC-C8C4-911EF6F0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4E2000D-8A5F-1F9F-F738-7BAFC7F3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577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47883F-CD60-0854-E3F9-26D3A9CB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09703A-6E4F-24FB-4DEB-BAD1B3F12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543B151-A061-E4D0-DB59-5175D9C42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9277773-A059-51B7-B0E2-ACE691CA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2D94F3C-265D-2143-DD1E-217DB342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9CFDE88-AB37-158E-A76E-E161EDC6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5318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103C76-05FF-D68E-2C0B-25DF3419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E476A58-C4FB-BE13-F5F2-AA4EB1B8C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4D54C40-0DE3-BAD3-B5FA-1FB037ADB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9A819F1-1A4C-F274-AACE-D72DB368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97228EB-A3DD-0716-FFF5-F59B2F86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7843C70-3176-48A6-CC33-ECEDA684A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152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82943B0-C4FB-C98F-8029-56B62561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C4285F8-FDCE-7F2D-2F8D-8DB9BD154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7F4C02B-856E-910E-DBED-536E58BDE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E256F-6D60-4943-A1AA-F9025B9C9315}" type="datetimeFigureOut">
              <a:rPr lang="hr-HR" smtClean="0"/>
              <a:t>18.10.2024.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F46C565-3C2F-9022-19BA-1CAE921B9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BE89D5E-AC35-A005-FFCC-8BBEADA67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C695E-B8C4-4CAB-8578-1249040CDF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32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31BCC21-AECC-C560-77F7-D47DD88EA8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6465" r="-1" b="13204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2115050-9F72-5D3B-AF2E-E9F22F086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hr-HR" sz="6600">
                <a:solidFill>
                  <a:schemeClr val="bg1"/>
                </a:solidFill>
              </a:rPr>
              <a:t>Život u svemiru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C211248-F114-13F9-5CF7-FB2AA9EB9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hr-HR" sz="1800" dirty="0">
                <a:solidFill>
                  <a:schemeClr val="bg1"/>
                </a:solidFill>
              </a:rPr>
              <a:t>IZRADILI UČENICI 8.b: Juraj Noa Jeren, Martin Boroša,</a:t>
            </a:r>
          </a:p>
          <a:p>
            <a:r>
              <a:rPr lang="hr-HR" sz="1800" dirty="0">
                <a:solidFill>
                  <a:schemeClr val="bg1"/>
                </a:solidFill>
              </a:rPr>
              <a:t>                                          Ivan Petric, Dominik Bunčić</a:t>
            </a:r>
          </a:p>
          <a:p>
            <a:r>
              <a:rPr lang="hr-HR" sz="1800" dirty="0">
                <a:solidFill>
                  <a:schemeClr val="bg1"/>
                </a:solidFill>
              </a:rPr>
              <a:t>                                                                  O.Š. Ksaver Šandor </a:t>
            </a:r>
            <a:r>
              <a:rPr lang="hr-HR" sz="1800" dirty="0" err="1">
                <a:solidFill>
                  <a:schemeClr val="bg1"/>
                </a:solidFill>
              </a:rPr>
              <a:t>Đalski</a:t>
            </a:r>
            <a:r>
              <a:rPr lang="hr-HR" sz="1800" dirty="0">
                <a:solidFill>
                  <a:schemeClr val="bg1"/>
                </a:solidFill>
              </a:rPr>
              <a:t>, Donja Zelina</a:t>
            </a:r>
          </a:p>
          <a:p>
            <a:r>
              <a:rPr lang="hr-HR" sz="1800" dirty="0">
                <a:solidFill>
                  <a:schemeClr val="bg1"/>
                </a:solidFill>
              </a:rPr>
              <a:t>                                     18. listopada 2024. godine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42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5985BA-9B03-E587-BFDB-9477E4A42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14855"/>
            <a:ext cx="9144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Zabavne aktivnosti u svemiru</a:t>
            </a:r>
          </a:p>
        </p:txBody>
      </p:sp>
      <p:pic>
        <p:nvPicPr>
          <p:cNvPr id="5" name="Slika 4" descr="Slika na kojoj se prikazuje astronaut, snijeg, tlo&#10;&#10;Opis je automatski generiran">
            <a:extLst>
              <a:ext uri="{FF2B5EF4-FFF2-40B4-BE49-F238E27FC236}">
                <a16:creationId xmlns:a16="http://schemas.microsoft.com/office/drawing/2014/main" id="{C1DDE08B-E358-8064-2433-CA221E5E88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14" r="8867" b="1"/>
          <a:stretch/>
        </p:blipFill>
        <p:spPr>
          <a:xfrm>
            <a:off x="20" y="10"/>
            <a:ext cx="6095980" cy="4605671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DE9CE0D8-5E37-9D14-DDFB-3976084AB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981" r="3" b="3"/>
          <a:stretch/>
        </p:blipFill>
        <p:spPr>
          <a:xfrm>
            <a:off x="6095998" y="10"/>
            <a:ext cx="6096000" cy="46056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A4F5A4-1409-1D21-0242-3FD06D0E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4543999"/>
            <a:ext cx="12192000" cy="123364"/>
            <a:chOff x="1" y="6737460"/>
            <a:chExt cx="12192000" cy="1233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B05FAC-21CF-D544-5CD5-C4FB6577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3E6EB2-0E8D-3B8D-C520-219B1D4F0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6136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CD856-7207-C8FC-FDFF-83314AAB10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5" r="7305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3C6AA67-3973-A19B-DBA5-C0F41A320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hr-HR" sz="4000"/>
              <a:t>Život na Marsu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A11463-136F-2BFE-A07E-BB26481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2000" dirty="0"/>
              <a:t>Nema čvrstih dokaza</a:t>
            </a:r>
          </a:p>
          <a:p>
            <a:pPr>
              <a:buFontTx/>
              <a:buChar char="-"/>
            </a:pPr>
            <a:r>
              <a:rPr lang="hr-HR" sz="2000" dirty="0"/>
              <a:t>Mali tragovi kisika i vode</a:t>
            </a:r>
          </a:p>
          <a:p>
            <a:pPr>
              <a:buFontTx/>
              <a:buChar char="-"/>
            </a:pPr>
            <a:r>
              <a:rPr lang="hr-HR" sz="2000" dirty="0"/>
              <a:t>Niske temperature</a:t>
            </a:r>
          </a:p>
          <a:p>
            <a:pPr>
              <a:buFontTx/>
              <a:buChar char="-"/>
            </a:pPr>
            <a:r>
              <a:rPr lang="hr-HR" sz="2000" dirty="0"/>
              <a:t>Jako zračenje</a:t>
            </a:r>
          </a:p>
          <a:p>
            <a:pPr>
              <a:buFontTx/>
              <a:buChar char="-"/>
            </a:pPr>
            <a:r>
              <a:rPr lang="hr-HR" sz="2000" dirty="0"/>
              <a:t>Skupocjen pothvat</a:t>
            </a:r>
          </a:p>
        </p:txBody>
      </p:sp>
    </p:spTree>
    <p:extLst>
      <p:ext uri="{BB962C8B-B14F-4D97-AF65-F5344CB8AC3E}">
        <p14:creationId xmlns:p14="http://schemas.microsoft.com/office/powerpoint/2010/main" val="70777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40F0B-9F6C-99BC-3955-C8DA35DDA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403AEF0-D24A-2F78-396B-A4968A2F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9DBDEF7-483F-5847-9DD6-E70CC140AF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2A46E4D-B719-4E23-E301-2EF030D9C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73777C2-19B0-82AF-1C79-29FD0AEB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Koju tehnologiju zahtjeva život na Marsu?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A6C3EB4-7E36-82FA-4919-E596233F5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0874443-4CE8-84AE-3AF2-AD0E63292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272421"/>
            <a:ext cx="4458446" cy="2978590"/>
          </a:xfrm>
        </p:spPr>
        <p:txBody>
          <a:bodyPr anchor="ctr">
            <a:normAutofit/>
          </a:bodyPr>
          <a:lstStyle/>
          <a:p>
            <a:r>
              <a:rPr lang="hr-HR" sz="2000" dirty="0"/>
              <a:t>Filtracija vode</a:t>
            </a:r>
          </a:p>
          <a:p>
            <a:r>
              <a:rPr lang="hr-HR" sz="2000" dirty="0"/>
              <a:t>Proizvodnja hrane</a:t>
            </a:r>
          </a:p>
          <a:p>
            <a:r>
              <a:rPr lang="hr-HR" sz="2000" dirty="0" err="1"/>
              <a:t>Hidroponski</a:t>
            </a:r>
            <a:r>
              <a:rPr lang="hr-HR" sz="2000" dirty="0"/>
              <a:t> uzgoj</a:t>
            </a:r>
          </a:p>
          <a:p>
            <a:r>
              <a:rPr lang="hr-HR" sz="2000" dirty="0"/>
              <a:t>Smanjiti radijaciju u svemiru</a:t>
            </a:r>
          </a:p>
          <a:p>
            <a:pPr marL="0" indent="0">
              <a:buNone/>
            </a:pPr>
            <a:r>
              <a:rPr lang="hr-HR" sz="2000" dirty="0"/>
              <a:t>     (zaštita od radijacije)</a:t>
            </a:r>
          </a:p>
          <a:p>
            <a:pPr marL="0" indent="0"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900065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1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90CD0FB-EBD9-F461-F24D-FDA6E059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1656690"/>
          </a:xfrm>
        </p:spPr>
        <p:txBody>
          <a:bodyPr anchor="b">
            <a:normAutofit/>
          </a:bodyPr>
          <a:lstStyle/>
          <a:p>
            <a:r>
              <a:rPr lang="en-GB" sz="4000"/>
              <a:t>Izvori vode u Marsu</a:t>
            </a:r>
            <a:endParaRPr lang="hr-HR" sz="400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83624B9-E257-0AEE-9DA2-F95C18BCD6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715" r="1" b="3775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D700A3-70FB-8F21-3142-8A4FCF47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2494205"/>
            <a:ext cx="3986155" cy="2588458"/>
          </a:xfrm>
        </p:spPr>
        <p:txBody>
          <a:bodyPr>
            <a:normAutofit/>
          </a:bodyPr>
          <a:lstStyle/>
          <a:p>
            <a:r>
              <a:rPr lang="en-GB" sz="2000" dirty="0"/>
              <a:t>Izvor </a:t>
            </a:r>
            <a:r>
              <a:rPr lang="en-GB" sz="2000" dirty="0" err="1"/>
              <a:t>vode</a:t>
            </a:r>
            <a:r>
              <a:rPr lang="en-GB" sz="2000" dirty="0"/>
              <a:t> u </a:t>
            </a:r>
            <a:r>
              <a:rPr lang="en-GB" sz="2000" dirty="0" err="1"/>
              <a:t>kori</a:t>
            </a:r>
            <a:endParaRPr lang="en-GB" sz="2000" dirty="0"/>
          </a:p>
          <a:p>
            <a:r>
              <a:rPr lang="en-GB" sz="2000" dirty="0"/>
              <a:t>U </a:t>
            </a:r>
            <a:r>
              <a:rPr lang="en-GB" sz="2000" dirty="0" err="1"/>
              <a:t>krutom</a:t>
            </a:r>
            <a:r>
              <a:rPr lang="en-GB" sz="2000" dirty="0"/>
              <a:t> </a:t>
            </a:r>
            <a:r>
              <a:rPr lang="en-GB" sz="2000" dirty="0" err="1"/>
              <a:t>stanju</a:t>
            </a:r>
            <a:endParaRPr lang="en-GB" sz="2000" dirty="0"/>
          </a:p>
          <a:p>
            <a:r>
              <a:rPr lang="en-GB" sz="2000" dirty="0"/>
              <a:t>Izvor </a:t>
            </a:r>
            <a:r>
              <a:rPr lang="hr-HR" sz="2000" dirty="0"/>
              <a:t>ž</a:t>
            </a:r>
            <a:r>
              <a:rPr lang="en-GB" sz="2000" dirty="0" err="1"/>
              <a:t>ivota</a:t>
            </a:r>
            <a:endParaRPr lang="hr-HR" sz="2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795FBB6-BE07-962B-2DB1-F945728C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2" r="1" b="24449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6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4571EDE-9F97-23BA-562C-6C34EF4FFB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-1" b="12035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B7A3168-3D10-68D0-85E3-D5BAE13C32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77" r="-1" b="10045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D82138D-3271-B837-2733-D83415FBC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 li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moguć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5000" dirty="0">
                <a:solidFill>
                  <a:schemeClr val="bg1"/>
                </a:solidFill>
              </a:rPr>
              <a:t>ž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ivot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svemiru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EFEE5F7-8CC8-834B-69E1-D20F8D53F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602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B2B47E-ECF5-1F1B-43DC-AFD16B27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762" y="1881104"/>
            <a:ext cx="11198859" cy="3722991"/>
          </a:xfrm>
        </p:spPr>
        <p:txBody>
          <a:bodyPr/>
          <a:lstStyle/>
          <a:p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CA6522-2F5D-A23C-8FE8-637083710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027" y="466725"/>
            <a:ext cx="10981447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86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19F690-1193-4A5E-EA70-F329CCD1C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46AEB3E-A366-492E-E2C6-C6913FA58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584" b="23050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C1612A-6544-C5F1-45D4-D2C641D82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591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5C99AEA-B6EC-460E-9DCF-D74FED152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8" y="-2276475"/>
            <a:ext cx="3992700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KVIZ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82A1E7D-7272-B97E-9967-D4F5AEAEEACC}"/>
              </a:ext>
            </a:extLst>
          </p:cNvPr>
          <p:cNvSpPr txBox="1"/>
          <p:nvPr/>
        </p:nvSpPr>
        <p:spPr>
          <a:xfrm>
            <a:off x="513591" y="3205211"/>
            <a:ext cx="4007449" cy="1343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https://create.kahoot.it/my-library/kahoots/all</a:t>
            </a:r>
          </a:p>
        </p:txBody>
      </p:sp>
    </p:spTree>
    <p:extLst>
      <p:ext uri="{BB962C8B-B14F-4D97-AF65-F5344CB8AC3E}">
        <p14:creationId xmlns:p14="http://schemas.microsoft.com/office/powerpoint/2010/main" val="4063227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Rezervirano mjesto sadržaja 3" descr="Slika na kojoj se prikazuje svemir, Svemir, tama, otvoreni svemir&#10;&#10;Opis je automatski generiran">
            <a:extLst>
              <a:ext uri="{FF2B5EF4-FFF2-40B4-BE49-F238E27FC236}">
                <a16:creationId xmlns:a16="http://schemas.microsoft.com/office/drawing/2014/main" id="{37AED2AB-C179-445A-C7DC-CF3248283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591" b="19423"/>
          <a:stretch/>
        </p:blipFill>
        <p:spPr>
          <a:xfrm>
            <a:off x="-387005" y="103355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6ED20F-14BF-4C3D-B060-95FB11D968CA}"/>
              </a:ext>
            </a:extLst>
          </p:cNvPr>
          <p:cNvSpPr txBox="1"/>
          <p:nvPr/>
        </p:nvSpPr>
        <p:spPr>
          <a:xfrm>
            <a:off x="1792586" y="4553893"/>
            <a:ext cx="3150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Literatura: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solidFill>
                  <a:schemeClr val="bg1"/>
                </a:solidFill>
              </a:rPr>
              <a:t>Hrvatska enciklopedija,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solidFill>
                  <a:schemeClr val="bg1"/>
                </a:solidFill>
                <a:hlinkClick r:id="rId3"/>
              </a:rPr>
              <a:t>https://www.nasa.gov/</a:t>
            </a:r>
            <a:endParaRPr lang="hr-HR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solidFill>
                  <a:schemeClr val="bg1"/>
                </a:solidFill>
              </a:rPr>
              <a:t>Udžbenik </a:t>
            </a:r>
            <a:r>
              <a:rPr lang="hr-HR">
                <a:solidFill>
                  <a:schemeClr val="bg1"/>
                </a:solidFill>
              </a:rPr>
              <a:t>iz Geografije</a:t>
            </a:r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1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D7FE3271-F846-2D82-CCF9-C643B1F29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7543" b="1"/>
          <a:stretch/>
        </p:blipFill>
        <p:spPr>
          <a:xfrm>
            <a:off x="-323830" y="0"/>
            <a:ext cx="12191980" cy="685671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D3DA7F2-20D4-5E13-51C8-E2122BFB4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30" y="-1282"/>
            <a:ext cx="12514305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8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A7EBF3-1506-12BB-DA29-E35FF10E1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859" y="4879975"/>
            <a:ext cx="9937216" cy="1325563"/>
          </a:xfrm>
        </p:spPr>
        <p:txBody>
          <a:bodyPr>
            <a:normAutofit/>
          </a:bodyPr>
          <a:lstStyle/>
          <a:p>
            <a:r>
              <a:rPr lang="hr-HR" sz="2800" dirty="0"/>
              <a:t>1.</a:t>
            </a:r>
            <a:r>
              <a:rPr lang="en-GB" sz="2800" dirty="0"/>
              <a:t> </a:t>
            </a:r>
            <a:r>
              <a:rPr lang="hr-HR" sz="2800" dirty="0" err="1"/>
              <a:t>Sputnik</a:t>
            </a:r>
            <a:r>
              <a:rPr lang="hr-HR" sz="2800" dirty="0"/>
              <a:t>   </a:t>
            </a:r>
            <a:r>
              <a:rPr lang="en-GB" sz="2800" dirty="0"/>
              <a:t>2. Explorer   3. Kosmos   4. Oscar   5. Nimbus   6. </a:t>
            </a:r>
            <a:r>
              <a:rPr lang="en-GB" sz="2800" dirty="0" err="1"/>
              <a:t>Exosat</a:t>
            </a:r>
            <a:r>
              <a:rPr lang="en-GB" sz="2800" dirty="0"/>
              <a:t>   7.</a:t>
            </a:r>
            <a:r>
              <a:rPr lang="hr-HR" sz="2800" dirty="0"/>
              <a:t> </a:t>
            </a:r>
            <a:r>
              <a:rPr lang="en-GB" sz="2800" dirty="0" err="1"/>
              <a:t>Metoesat</a:t>
            </a:r>
            <a:r>
              <a:rPr lang="hr-HR" sz="2800" dirty="0"/>
              <a:t> </a:t>
            </a:r>
            <a:r>
              <a:rPr lang="en-GB" sz="2800" dirty="0"/>
              <a:t> </a:t>
            </a:r>
            <a:r>
              <a:rPr lang="hr-HR" sz="2800" dirty="0"/>
              <a:t> </a:t>
            </a:r>
            <a:r>
              <a:rPr lang="en-GB" sz="2800" dirty="0"/>
              <a:t>8. Symphonie   9. OTS</a:t>
            </a:r>
            <a:endParaRPr lang="hr-HR" sz="2800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5010A268-889F-8D2A-955E-D7E99F781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8461" y="206375"/>
            <a:ext cx="30169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1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02E2681-D15D-F8BB-BC53-ED1AC1D7B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47" r="4757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2212B64-2B58-BF2D-950D-524FB74A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Početa</a:t>
            </a:r>
            <a:r>
              <a:rPr lang="hr-HR" sz="4800" dirty="0">
                <a:solidFill>
                  <a:schemeClr val="bg1"/>
                </a:solidFill>
              </a:rPr>
              <a:t>k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industrije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satelita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5F2EAFB2-5EBF-65D3-8110-F9F414CFD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6231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</a:rPr>
              <a:t>Prvi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satelit</a:t>
            </a:r>
            <a:r>
              <a:rPr lang="en-US" sz="2000" dirty="0">
                <a:solidFill>
                  <a:schemeClr val="bg1"/>
                </a:solidFill>
              </a:rPr>
              <a:t> : Sputnik</a:t>
            </a:r>
            <a:endParaRPr lang="hr-H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2000" dirty="0">
                <a:solidFill>
                  <a:schemeClr val="bg1"/>
                </a:solidFill>
              </a:rPr>
              <a:t>Lansiran : 1957</a:t>
            </a:r>
          </a:p>
          <a:p>
            <a:pPr marL="0" indent="0">
              <a:buNone/>
            </a:pPr>
            <a:r>
              <a:rPr lang="hr-HR" sz="2000" dirty="0">
                <a:solidFill>
                  <a:schemeClr val="bg1"/>
                </a:solidFill>
              </a:rPr>
              <a:t>Masa : 84kg </a:t>
            </a:r>
          </a:p>
          <a:p>
            <a:pPr marL="0" indent="0">
              <a:buNone/>
            </a:pPr>
            <a:r>
              <a:rPr lang="hr-HR" sz="2000" dirty="0">
                <a:solidFill>
                  <a:schemeClr val="bg1"/>
                </a:solidFill>
              </a:rPr>
              <a:t>Ručno izrađen od strane Rusa.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40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31C205-2D54-2C30-262E-A8855ACB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3753" r="-2" b="28210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EC33E8E-BA65-19BE-B644-2A18E69D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90" r="2" b="10911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0275A04-4AB8-5737-AA7A-0B42943C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Exolorer</a:t>
            </a: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E69681C-A859-7B8E-0731-E0EB929F3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Lansiran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: 1958.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godine</a:t>
            </a: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Ručno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izrađen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od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strane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Amerikanaca</a:t>
            </a: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23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F2614-1E10-91DC-E88E-DA43007D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78D5A1-3D23-E344-5C45-0440CCFD1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13501A-67E2-7E39-9839-8E33E1EF0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28CCE08-A033-CAC0-74BC-F286C9BD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407"/>
            <a:ext cx="5395912" cy="10592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Današnji sateliti</a:t>
            </a: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E6E4CB-A3C9-BB78-3F0F-EEE848473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D89631-01EC-BE5C-4AB6-247DEAB11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1B8BB50-EDBD-FB13-0A1F-5E90A1F10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990" y="124368"/>
            <a:ext cx="6516009" cy="4900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BEA82-F5D4-B243-0894-1D34F4F7CC2C}"/>
              </a:ext>
            </a:extLst>
          </p:cNvPr>
          <p:cNvSpPr txBox="1"/>
          <p:nvPr/>
        </p:nvSpPr>
        <p:spPr>
          <a:xfrm>
            <a:off x="606584" y="1816749"/>
            <a:ext cx="4237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Komunikacijski sateliti,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Navigacijski sateliti,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Znanstveni i istraživački sateliti,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Meteorološki sateliti,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Sateliti za promatranje Zemlje,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Vojni sateliti.</a:t>
            </a:r>
          </a:p>
        </p:txBody>
      </p:sp>
    </p:spTree>
    <p:extLst>
      <p:ext uri="{BB962C8B-B14F-4D97-AF65-F5344CB8AC3E}">
        <p14:creationId xmlns:p14="http://schemas.microsoft.com/office/powerpoint/2010/main" val="42448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6BC14CA-C0F5-9C58-E2C6-480AC49A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hr-HR" sz="3700" dirty="0"/>
              <a:t>Utjecaj gravitacije na tijelo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35A0091-5F63-5D70-E4DA-B512B3C68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9" r="584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35BBF5-B5CA-CC1F-7578-F0B5BC7FF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hr-HR" sz="2000" dirty="0"/>
              <a:t>Starenje tijela i kože</a:t>
            </a:r>
          </a:p>
          <a:p>
            <a:endParaRPr lang="hr-HR" sz="2000" dirty="0"/>
          </a:p>
          <a:p>
            <a:r>
              <a:rPr lang="hr-HR" sz="2000" dirty="0"/>
              <a:t>Gubitak mišićne mase</a:t>
            </a:r>
          </a:p>
          <a:p>
            <a:endParaRPr lang="hr-HR" sz="2000" dirty="0"/>
          </a:p>
          <a:p>
            <a:r>
              <a:rPr lang="hr-HR" sz="2000" dirty="0"/>
              <a:t>Gubitak </a:t>
            </a:r>
            <a:r>
              <a:rPr lang="hr-HR" sz="2000" dirty="0" err="1"/>
              <a:t>košćane</a:t>
            </a:r>
            <a:r>
              <a:rPr lang="hr-HR" sz="2000" dirty="0"/>
              <a:t>  mase</a:t>
            </a:r>
          </a:p>
          <a:p>
            <a:endParaRPr lang="hr-HR" sz="2000" dirty="0"/>
          </a:p>
          <a:p>
            <a:r>
              <a:rPr lang="hr-HR" sz="2000" dirty="0"/>
              <a:t>Problemi vida i cirkulacije</a:t>
            </a:r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2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E20847D-4ECD-0FFB-D1E8-A669BDE957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0613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1AEFA1E-CCDC-EEBB-760F-BAA42AFF8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Mentalne posljedice kod astronauta u svemiru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3DB390-FDEF-EB23-9854-DF16B09B3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hr-HR" sz="2000" dirty="0">
                <a:solidFill>
                  <a:srgbClr val="FFFFFF"/>
                </a:solidFill>
              </a:rPr>
              <a:t>Izolacija</a:t>
            </a:r>
          </a:p>
          <a:p>
            <a:r>
              <a:rPr lang="hr-HR" sz="2000" dirty="0">
                <a:solidFill>
                  <a:srgbClr val="FFFFFF"/>
                </a:solidFill>
              </a:rPr>
              <a:t>Skučenost</a:t>
            </a:r>
          </a:p>
          <a:p>
            <a:r>
              <a:rPr lang="hr-HR" sz="2000" dirty="0">
                <a:solidFill>
                  <a:srgbClr val="FFFFFF"/>
                </a:solidFill>
              </a:rPr>
              <a:t>Usamljenost u malim letjelicama</a:t>
            </a:r>
          </a:p>
          <a:p>
            <a:r>
              <a:rPr lang="hr-HR" sz="2000" dirty="0">
                <a:solidFill>
                  <a:srgbClr val="FFFFFF"/>
                </a:solidFill>
              </a:rPr>
              <a:t>Socijalna izolacija</a:t>
            </a:r>
          </a:p>
          <a:p>
            <a:r>
              <a:rPr lang="hr-HR" sz="2000" dirty="0">
                <a:solidFill>
                  <a:srgbClr val="FFFFFF"/>
                </a:solidFill>
              </a:rPr>
              <a:t>Stres</a:t>
            </a:r>
          </a:p>
          <a:p>
            <a:endParaRPr lang="hr-H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8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DE9B71E-124F-4C2B-7490-3DE052C6BE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6343" b="1099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DAFD577-7D3C-C430-A5B3-124411608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Kako spriječiti utjecaj gravitacije na ljude?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7BF75F-2BEA-0133-DD88-40A226F02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hr-HR" sz="2000">
                <a:solidFill>
                  <a:srgbClr val="FFFFFF"/>
                </a:solidFill>
              </a:rPr>
              <a:t>Puno tijelovježbe</a:t>
            </a:r>
          </a:p>
          <a:p>
            <a:endParaRPr lang="hr-HR" sz="2000">
              <a:solidFill>
                <a:srgbClr val="FFFFFF"/>
              </a:solidFill>
            </a:endParaRPr>
          </a:p>
          <a:p>
            <a:r>
              <a:rPr lang="hr-HR" sz="2000">
                <a:solidFill>
                  <a:srgbClr val="FFFFFF"/>
                </a:solidFill>
              </a:rPr>
              <a:t>Adekvatna oprema</a:t>
            </a:r>
          </a:p>
          <a:p>
            <a:endParaRPr lang="hr-HR" sz="2000">
              <a:solidFill>
                <a:srgbClr val="FFFFFF"/>
              </a:solidFill>
            </a:endParaRPr>
          </a:p>
          <a:p>
            <a:r>
              <a:rPr lang="hr-HR" sz="2000">
                <a:solidFill>
                  <a:srgbClr val="FFFFFF"/>
                </a:solidFill>
              </a:rPr>
              <a:t>Pripreme za taj pothvat</a:t>
            </a:r>
          </a:p>
          <a:p>
            <a:endParaRPr lang="hr-HR" sz="2000">
              <a:solidFill>
                <a:srgbClr val="FFFFFF"/>
              </a:solidFill>
            </a:endParaRPr>
          </a:p>
          <a:p>
            <a:endParaRPr lang="hr-HR" sz="2000">
              <a:solidFill>
                <a:srgbClr val="FFFFFF"/>
              </a:solidFill>
            </a:endParaRPr>
          </a:p>
          <a:p>
            <a:endParaRPr lang="hr-HR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254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8c02b6c-5a4e-48cb-ae66-25cc308f5b4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C77BDA7C3BEE47B07F600D5F36241F" ma:contentTypeVersion="15" ma:contentTypeDescription="Create a new document." ma:contentTypeScope="" ma:versionID="39237b3df5c97f3bb1d55bb2ad7a118b">
  <xsd:schema xmlns:xsd="http://www.w3.org/2001/XMLSchema" xmlns:xs="http://www.w3.org/2001/XMLSchema" xmlns:p="http://schemas.microsoft.com/office/2006/metadata/properties" xmlns:ns3="bf80ba69-847a-4c1d-b544-c5ae4da8bd3d" xmlns:ns4="b8c02b6c-5a4e-48cb-ae66-25cc308f5b4a" targetNamespace="http://schemas.microsoft.com/office/2006/metadata/properties" ma:root="true" ma:fieldsID="e06a03f2f7a376874d6017eb027ce2c0" ns3:_="" ns4:_="">
    <xsd:import namespace="bf80ba69-847a-4c1d-b544-c5ae4da8bd3d"/>
    <xsd:import namespace="b8c02b6c-5a4e-48cb-ae66-25cc308f5b4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SearchProperties" minOccurs="0"/>
                <xsd:element ref="ns4:MediaServiceObjectDetectorVersion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80ba69-847a-4c1d-b544-c5ae4da8bd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02b6c-5a4e-48cb-ae66-25cc308f5b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4479D8-32B5-44BD-9035-22E945ACD352}">
  <ds:schemaRefs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8c02b6c-5a4e-48cb-ae66-25cc308f5b4a"/>
    <ds:schemaRef ds:uri="http://schemas.microsoft.com/office/2006/documentManagement/types"/>
    <ds:schemaRef ds:uri="http://purl.org/dc/elements/1.1/"/>
    <ds:schemaRef ds:uri="http://www.w3.org/XML/1998/namespace"/>
    <ds:schemaRef ds:uri="bf80ba69-847a-4c1d-b544-c5ae4da8bd3d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BB92A75-645E-4495-AEB4-CBB1A76AFF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80ba69-847a-4c1d-b544-c5ae4da8bd3d"/>
    <ds:schemaRef ds:uri="b8c02b6c-5a4e-48cb-ae66-25cc308f5b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73505E-9CD6-4073-802C-CDDBDDE88F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267</Words>
  <Application>Microsoft Office PowerPoint</Application>
  <PresentationFormat>Široki zaslon</PresentationFormat>
  <Paragraphs>69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Courier New</vt:lpstr>
      <vt:lpstr>Tema sustava Office</vt:lpstr>
      <vt:lpstr>Život u svemiru</vt:lpstr>
      <vt:lpstr>PowerPoint prezentacija</vt:lpstr>
      <vt:lpstr>1. Sputnik   2. Explorer   3. Kosmos   4. Oscar   5. Nimbus   6. Exosat   7. Metoesat   8. Symphonie   9. OTS</vt:lpstr>
      <vt:lpstr>Početak industrije satelita </vt:lpstr>
      <vt:lpstr>Exolorer</vt:lpstr>
      <vt:lpstr>Današnji sateliti</vt:lpstr>
      <vt:lpstr>Utjecaj gravitacije na tijelo</vt:lpstr>
      <vt:lpstr>Mentalne posljedice kod astronauta u svemiru</vt:lpstr>
      <vt:lpstr>Kako spriječiti utjecaj gravitacije na ljude?</vt:lpstr>
      <vt:lpstr>Zabavne aktivnosti u svemiru</vt:lpstr>
      <vt:lpstr>Život na Marsu</vt:lpstr>
      <vt:lpstr>Koju tehnologiju zahtjeva život na Marsu?</vt:lpstr>
      <vt:lpstr>Izvori vode u Marsu</vt:lpstr>
      <vt:lpstr>Je li moguć život u svemiru?</vt:lpstr>
      <vt:lpstr>PowerPoint prezentacija</vt:lpstr>
      <vt:lpstr>KVIZ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 u svemiru</dc:title>
  <dc:creator>Dominik Bunčić</dc:creator>
  <cp:lastModifiedBy>Renata Smaić</cp:lastModifiedBy>
  <cp:revision>19</cp:revision>
  <dcterms:created xsi:type="dcterms:W3CDTF">2024-10-12T09:20:46Z</dcterms:created>
  <dcterms:modified xsi:type="dcterms:W3CDTF">2024-10-18T07:18:28Z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0x01010040C77BDA7C3BEE47B07F600D5F36241F</vt:lpwstr>
  </property>
</Properties>
</file>