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6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0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190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25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56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62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449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32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44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602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61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796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97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24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86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05C0-5DFB-4B5F-9AC9-6FCB31F9D846}" type="datetimeFigureOut">
              <a:rPr lang="hr-HR" smtClean="0"/>
              <a:t>18.10.2025.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498B1-7AD3-4814-82DC-3F34342088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37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Klimatske_promje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eographeronline.net/1-causes-of-global-climate-chang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3266-AFE2-3EC7-730B-F54C374D8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SVEMIR I KLIMATSKE PROMJENE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A35A-E888-FCC9-A139-5FACBC836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Ivon Bratuša i Toni Buči,8.a</a:t>
            </a:r>
          </a:p>
          <a:p>
            <a:pPr algn="r"/>
            <a:endParaRPr lang="hr-HR" dirty="0"/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73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FE8C-A425-527A-1C08-5EC6B59B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A8F8-A924-BD90-D58B-F756F602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Oceani apsorbiraju više od 90% viška topline</a:t>
            </a:r>
          </a:p>
          <a:p>
            <a:r>
              <a:rPr lang="hr-HR" dirty="0"/>
              <a:t>Biljke i drveća cvjetaju ranije</a:t>
            </a:r>
          </a:p>
          <a:p>
            <a:r>
              <a:rPr lang="hr-HR" dirty="0"/>
              <a:t>Klimatske promjene mogu izazvati više ratova i migracija</a:t>
            </a:r>
          </a:p>
          <a:p>
            <a:r>
              <a:rPr lang="hr-HR" dirty="0"/>
              <a:t>Grenland i Antarktika gube više od 400 milijardi tona leda godišnje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23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D563-2676-03CA-3F59-37EE3C8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9A90B-CD67-9FAF-20EB-614BD484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Neki dijelovi svijeta mogu postati nepodnošljivo vrući za život na zemlji</a:t>
            </a:r>
          </a:p>
          <a:p>
            <a:r>
              <a:rPr lang="hr-HR" dirty="0"/>
              <a:t>Klimatske promjene nisu svugdje iste</a:t>
            </a:r>
          </a:p>
          <a:p>
            <a:r>
              <a:rPr lang="hr-HR" dirty="0"/>
              <a:t>Još uvijek ima nade jer prelazak na obnovljive izvore energije mogu usporiti najgore scenarije</a:t>
            </a:r>
          </a:p>
        </p:txBody>
      </p:sp>
    </p:spTree>
    <p:extLst>
      <p:ext uri="{BB962C8B-B14F-4D97-AF65-F5344CB8AC3E}">
        <p14:creationId xmlns:p14="http://schemas.microsoft.com/office/powerpoint/2010/main" val="32506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DBFE-69D0-0410-0B98-0057DF0B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61ED-3A51-7E21-FAF5-D0ECB4BFC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https://hr.wikipedia.org/wiki/Klimatske_promjene</a:t>
            </a:r>
            <a:r>
              <a:rPr lang="hr-HR" dirty="0"/>
              <a:t> </a:t>
            </a:r>
          </a:p>
          <a:p>
            <a:r>
              <a:rPr lang="hr-HR" dirty="0"/>
              <a:t>ChatGPT </a:t>
            </a:r>
          </a:p>
        </p:txBody>
      </p:sp>
    </p:spTree>
    <p:extLst>
      <p:ext uri="{BB962C8B-B14F-4D97-AF65-F5344CB8AC3E}">
        <p14:creationId xmlns:p14="http://schemas.microsoft.com/office/powerpoint/2010/main" val="234124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07EE4-CA7C-690D-C924-8246F1ADD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5E1BFE-858B-5CA3-3BA3-28E64928E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4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8D0E-79C5-A4B8-016E-14F01F7B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561"/>
            <a:ext cx="10515600" cy="1325563"/>
          </a:xfrm>
        </p:spPr>
        <p:txBody>
          <a:bodyPr/>
          <a:lstStyle/>
          <a:p>
            <a:r>
              <a:rPr lang="hr-HR" dirty="0"/>
              <a:t>Klimatske promjene na Zemlji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FBEE-040D-69C6-08A0-8A4C966E4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39505"/>
          </a:xfrm>
        </p:spPr>
        <p:txBody>
          <a:bodyPr/>
          <a:lstStyle/>
          <a:p>
            <a:r>
              <a:rPr lang="hr-HR" b="1" dirty="0"/>
              <a:t>Klimatske promjene</a:t>
            </a:r>
            <a:r>
              <a:rPr lang="hr-HR" dirty="0"/>
              <a:t> su dugotrajne promjene u statističkoj raspodjeli klimatskih faktora, u vremenskom periodu od deset do milijun godina. </a:t>
            </a:r>
          </a:p>
          <a:p>
            <a:endParaRPr lang="hr-H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598DA1-0F83-4024-1BFF-3B9870F32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0544" y="1825625"/>
            <a:ext cx="5466064" cy="3217411"/>
          </a:xfrm>
        </p:spPr>
      </p:pic>
    </p:spTree>
    <p:extLst>
      <p:ext uri="{BB962C8B-B14F-4D97-AF65-F5344CB8AC3E}">
        <p14:creationId xmlns:p14="http://schemas.microsoft.com/office/powerpoint/2010/main" val="9021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0EEDA16-55A1-C27C-3DB7-D6817ADE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Uzroci klimatskih promjena na Zemlji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15C5D0-76FF-A8D7-F5D5-DCA68540C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200" b="0" dirty="0"/>
              <a:t>Prirodni utjecaj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3363D85-6C4B-EE51-7DD6-BCF66E3CE9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Njih uključuju pojave kao što su promjene  u Sunčevom toplinskom zračenju, odstupanje od Zemljine putanje ili orbite, promjenjiva tektonska ploča i pomicanje kontinenata.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13F351-15B0-291B-5FB8-39FBD4AE6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3200" b="0" dirty="0"/>
              <a:t>Ljudski utjecaj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C0B0DC8-670A-58E2-657B-9056FEA55F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Najveća zabrinutost zbog ljudskog djelovanja na klimu odnosi se na povećanu prisutnost ugljikovog dioksida u atmosferi, zbog potrošnje fosilnih goriva i sve veće količine krutih čestica u zraku. </a:t>
            </a:r>
          </a:p>
        </p:txBody>
      </p:sp>
    </p:spTree>
    <p:extLst>
      <p:ext uri="{BB962C8B-B14F-4D97-AF65-F5344CB8AC3E}">
        <p14:creationId xmlns:p14="http://schemas.microsoft.com/office/powerpoint/2010/main" val="21198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90314C-8E1B-87C7-AA92-F86B35FD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Utječe li svemir na klimatske promjene?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404F650-065D-CA77-7815-6289E984DB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Svemir ima utjecaj na Zemljinu klimu,ali je utjecaj manji u odnosu na ljudske aktivnosti</a:t>
            </a:r>
          </a:p>
          <a:p>
            <a:r>
              <a:rPr lang="hr-HR" dirty="0"/>
              <a:t>U svemiru postoje kozmički i astronomski faktori koji mogu utjecati na klimatske promjene.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31F95A1-C0D6-C8FF-21CD-582E36D3B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49" y="1904214"/>
            <a:ext cx="5738388" cy="3823201"/>
          </a:xfrm>
        </p:spPr>
      </p:pic>
    </p:spTree>
    <p:extLst>
      <p:ext uri="{BB962C8B-B14F-4D97-AF65-F5344CB8AC3E}">
        <p14:creationId xmlns:p14="http://schemas.microsoft.com/office/powerpoint/2010/main" val="2563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B363E4-7085-9926-1316-DFD60EFB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svemir utječe na klimatske promjene?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0B2A2-DABB-1443-C71D-4045B501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1" y="1690688"/>
            <a:ext cx="10618509" cy="4486275"/>
          </a:xfrm>
        </p:spPr>
        <p:txBody>
          <a:bodyPr/>
          <a:lstStyle/>
          <a:p>
            <a:pPr marL="0" indent="0">
              <a:buNone/>
            </a:pPr>
            <a:r>
              <a:rPr lang="hr-HR" u="sng" dirty="0"/>
              <a:t>Svemir utječe na klimatske promjene na slijedeće načine:</a:t>
            </a:r>
          </a:p>
          <a:p>
            <a:r>
              <a:rPr lang="hr-HR" dirty="0"/>
              <a:t>Promjene u aktivnosti Sunca</a:t>
            </a:r>
          </a:p>
          <a:p>
            <a:r>
              <a:rPr lang="hr-HR" dirty="0"/>
              <a:t>Promjene u Zemljinoj orbiti i nagibu </a:t>
            </a:r>
          </a:p>
          <a:p>
            <a:r>
              <a:rPr lang="hr-HR" dirty="0"/>
              <a:t>Kozmičko zračenje i oblaci</a:t>
            </a:r>
          </a:p>
          <a:p>
            <a:r>
              <a:rPr lang="hr-HR" dirty="0"/>
              <a:t>Udarci asteroida i vulkanska aktivnost povezana s njima</a:t>
            </a:r>
          </a:p>
          <a:p>
            <a:r>
              <a:rPr lang="hr-HR" dirty="0"/>
              <a:t>Položaj Sunčevog sustava u galaksiji</a:t>
            </a:r>
          </a:p>
        </p:txBody>
      </p:sp>
    </p:spTree>
    <p:extLst>
      <p:ext uri="{BB962C8B-B14F-4D97-AF65-F5344CB8AC3E}">
        <p14:creationId xmlns:p14="http://schemas.microsoft.com/office/powerpoint/2010/main" val="17775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F9D1-F4E9-6F80-BEFC-9328BB49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Sunčevo zračenje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CDF5E-AC67-84D1-AAEA-9C6304717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Sunčevo toplinsko zračenje utječe na klimatske promjene.</a:t>
            </a:r>
          </a:p>
          <a:p>
            <a:r>
              <a:rPr lang="hr-HR" dirty="0"/>
              <a:t>Snaga Sunčevog  zračenja mijenja se svakih 11 godina</a:t>
            </a:r>
          </a:p>
          <a:p>
            <a:r>
              <a:rPr lang="hr-HR" dirty="0"/>
              <a:t>Zadnjih nekoliko stoljeća dolazi do laganog zahlađenja i u novije vrijeme dolazi do globalnog zatopljenja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E62F4A-8BA4-8EBE-F021-5C6DACCE46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998424" cy="3359117"/>
          </a:xfrm>
        </p:spPr>
      </p:pic>
    </p:spTree>
    <p:extLst>
      <p:ext uri="{BB962C8B-B14F-4D97-AF65-F5344CB8AC3E}">
        <p14:creationId xmlns:p14="http://schemas.microsoft.com/office/powerpoint/2010/main" val="7625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C7E0-7F89-85DA-B5DF-698C44C8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Kako Sunčevo zračenje utječe na klimatske promjene?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EDEE-D227-59D9-C2E7-C57342B3D0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Sunce je omogućilo generirati klimatske cikluse, regulirajući ledena doba i topla razdoblja.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D4E879-4A43-E626-BE43-DC55F7B77F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40" y="2087563"/>
            <a:ext cx="4938182" cy="3703637"/>
          </a:xfrm>
        </p:spPr>
      </p:pic>
    </p:spTree>
    <p:extLst>
      <p:ext uri="{BB962C8B-B14F-4D97-AF65-F5344CB8AC3E}">
        <p14:creationId xmlns:p14="http://schemas.microsoft.com/office/powerpoint/2010/main" val="5089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947-DCDC-26D4-D613-35E64497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Svemirski mjehurići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C156A-AF8C-529F-164E-2DBE4444DF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/>
              <a:t>,,Svemirski mjehurići” </a:t>
            </a:r>
            <a:r>
              <a:rPr lang="hr-HR" dirty="0"/>
              <a:t>najčešće se odnose na ogromne strukture nalik na mjehur, koja se proteže kroz svemir na udaljenosti od oko 820 milijuna svjetlosnih godina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8A81AA-7D47-22D2-4B22-C227CDDED0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3067"/>
            <a:ext cx="5781773" cy="3393455"/>
          </a:xfrm>
        </p:spPr>
      </p:pic>
    </p:spTree>
    <p:extLst>
      <p:ext uri="{BB962C8B-B14F-4D97-AF65-F5344CB8AC3E}">
        <p14:creationId xmlns:p14="http://schemas.microsoft.com/office/powerpoint/2010/main" val="11194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9CCD-57F7-8421-E491-D8CAB3BB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411B1-ED5C-3A42-A843-721D5DB52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Neke od zanimljivosti uključuju ubrzanu prilagodbu živih organizama, eroziju tla i gubitak bioraznolikosti. </a:t>
            </a:r>
          </a:p>
          <a:p>
            <a:r>
              <a:rPr lang="hr-HR" dirty="0"/>
              <a:t>Zemlja je već toplija nego ikada u modernoj povijesti</a:t>
            </a:r>
          </a:p>
          <a:p>
            <a:r>
              <a:rPr lang="hr-HR" dirty="0"/>
              <a:t>Najtoplija godina dosad bila je 2023.</a:t>
            </a:r>
          </a:p>
          <a:p>
            <a:r>
              <a:rPr lang="hr-HR" dirty="0"/>
              <a:t>Pingvini i polarni medvjedi nikada se neće sresti jer žive na dvije suprotne strane svijeta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04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1532</TotalTime>
  <Words>396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SVEMIR I KLIMATSKE PROMJENE </vt:lpstr>
      <vt:lpstr>Klimatske promjene na Zemlji</vt:lpstr>
      <vt:lpstr>Uzroci klimatskih promjena na Zemlji</vt:lpstr>
      <vt:lpstr>Utječe li svemir na klimatske promjene?</vt:lpstr>
      <vt:lpstr>Kako svemir utječe na klimatske promjene?</vt:lpstr>
      <vt:lpstr>Sunčevo zračenje</vt:lpstr>
      <vt:lpstr>Kako Sunčevo zračenje utječe na klimatske promjene?</vt:lpstr>
      <vt:lpstr>Svemirski mjehurići</vt:lpstr>
      <vt:lpstr>Zanimljivosti </vt:lpstr>
      <vt:lpstr>Zanimljivosti</vt:lpstr>
      <vt:lpstr>Zanimjivosti</vt:lpstr>
      <vt:lpstr>Literatura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Ivon Bratuša</dc:creator>
  <cp:lastModifiedBy>Ivon Bratuša</cp:lastModifiedBy>
  <cp:revision>3</cp:revision>
  <dcterms:created xsi:type="dcterms:W3CDTF">2025-10-18T13:32:23Z</dcterms:created>
  <dcterms:modified xsi:type="dcterms:W3CDTF">2025-10-19T15:05:23Z</dcterms:modified>
</cp:coreProperties>
</file>