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49.xml" ContentType="application/inkml+xml"/>
  <Override PartName="/ppt/ink/ink10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63" r:id="rId6"/>
    <p:sldId id="260" r:id="rId7"/>
    <p:sldId id="264" r:id="rId8"/>
    <p:sldId id="262" r:id="rId9"/>
    <p:sldId id="266" r:id="rId10"/>
    <p:sldId id="259" r:id="rId11"/>
    <p:sldId id="261" r:id="rId12"/>
    <p:sldId id="267" r:id="rId13"/>
    <p:sldId id="268" r:id="rId14"/>
    <p:sldId id="269" r:id="rId15"/>
    <p:sldId id="270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8B60A-B27E-D856-8B79-8694098095EC}" v="113" dt="2025-10-24T18:39:35.565"/>
    <p1510:client id="{68F2FDD3-70D8-4974-86E7-8CBA5DBF11EC}" v="257" dt="2025-10-24T19:05:46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Vizec" userId="56371332-715e-4a26-b77f-7d978e4da528" providerId="ADAL" clId="{B517C3B5-ED57-405F-8C56-FD435EB0CB13}"/>
    <pc:docChg chg="custSel modSld">
      <pc:chgData name="Karla Vizec" userId="56371332-715e-4a26-b77f-7d978e4da528" providerId="ADAL" clId="{B517C3B5-ED57-405F-8C56-FD435EB0CB13}" dt="2025-10-24T19:06:17.792" v="297" actId="207"/>
      <pc:docMkLst>
        <pc:docMk/>
      </pc:docMkLst>
      <pc:sldChg chg="modAnim">
        <pc:chgData name="Karla Vizec" userId="56371332-715e-4a26-b77f-7d978e4da528" providerId="ADAL" clId="{B517C3B5-ED57-405F-8C56-FD435EB0CB13}" dt="2025-10-24T18:52:55.051" v="146"/>
        <pc:sldMkLst>
          <pc:docMk/>
          <pc:sldMk cId="894025246" sldId="257"/>
        </pc:sldMkLst>
      </pc:sldChg>
      <pc:sldChg chg="modSp mod modAnim">
        <pc:chgData name="Karla Vizec" userId="56371332-715e-4a26-b77f-7d978e4da528" providerId="ADAL" clId="{B517C3B5-ED57-405F-8C56-FD435EB0CB13}" dt="2025-10-24T18:53:21.934" v="150"/>
        <pc:sldMkLst>
          <pc:docMk/>
          <pc:sldMk cId="527520924" sldId="258"/>
        </pc:sldMkLst>
        <pc:picChg chg="mod">
          <ac:chgData name="Karla Vizec" userId="56371332-715e-4a26-b77f-7d978e4da528" providerId="ADAL" clId="{B517C3B5-ED57-405F-8C56-FD435EB0CB13}" dt="2025-10-24T18:53:16.976" v="149" actId="1076"/>
          <ac:picMkLst>
            <pc:docMk/>
            <pc:sldMk cId="527520924" sldId="258"/>
            <ac:picMk id="41" creationId="{2E0B7220-94A4-265D-7CFC-53C3CAA6AE4F}"/>
          </ac:picMkLst>
        </pc:picChg>
      </pc:sldChg>
      <pc:sldChg chg="modAnim">
        <pc:chgData name="Karla Vizec" userId="56371332-715e-4a26-b77f-7d978e4da528" providerId="ADAL" clId="{B517C3B5-ED57-405F-8C56-FD435EB0CB13}" dt="2025-10-24T18:59:47.489" v="276"/>
        <pc:sldMkLst>
          <pc:docMk/>
          <pc:sldMk cId="4180134113" sldId="259"/>
        </pc:sldMkLst>
      </pc:sldChg>
      <pc:sldChg chg="modSp mod modAnim">
        <pc:chgData name="Karla Vizec" userId="56371332-715e-4a26-b77f-7d978e4da528" providerId="ADAL" clId="{B517C3B5-ED57-405F-8C56-FD435EB0CB13}" dt="2025-10-24T18:57:24.283" v="257"/>
        <pc:sldMkLst>
          <pc:docMk/>
          <pc:sldMk cId="1146888270" sldId="260"/>
        </pc:sldMkLst>
        <pc:spChg chg="mod">
          <ac:chgData name="Karla Vizec" userId="56371332-715e-4a26-b77f-7d978e4da528" providerId="ADAL" clId="{B517C3B5-ED57-405F-8C56-FD435EB0CB13}" dt="2025-10-24T18:56:51.890" v="175" actId="20577"/>
          <ac:spMkLst>
            <pc:docMk/>
            <pc:sldMk cId="1146888270" sldId="260"/>
            <ac:spMk id="47" creationId="{B6CAF665-9B9D-D5D9-F62A-692476F1A748}"/>
          </ac:spMkLst>
        </pc:spChg>
      </pc:sldChg>
      <pc:sldChg chg="modAnim">
        <pc:chgData name="Karla Vizec" userId="56371332-715e-4a26-b77f-7d978e4da528" providerId="ADAL" clId="{B517C3B5-ED57-405F-8C56-FD435EB0CB13}" dt="2025-10-24T19:00:57.183" v="284"/>
        <pc:sldMkLst>
          <pc:docMk/>
          <pc:sldMk cId="1463700214" sldId="261"/>
        </pc:sldMkLst>
      </pc:sldChg>
      <pc:sldChg chg="modAnim">
        <pc:chgData name="Karla Vizec" userId="56371332-715e-4a26-b77f-7d978e4da528" providerId="ADAL" clId="{B517C3B5-ED57-405F-8C56-FD435EB0CB13}" dt="2025-10-24T18:58:28.775" v="267"/>
        <pc:sldMkLst>
          <pc:docMk/>
          <pc:sldMk cId="150014356" sldId="262"/>
        </pc:sldMkLst>
      </pc:sldChg>
      <pc:sldChg chg="modAnim">
        <pc:chgData name="Karla Vizec" userId="56371332-715e-4a26-b77f-7d978e4da528" providerId="ADAL" clId="{B517C3B5-ED57-405F-8C56-FD435EB0CB13}" dt="2025-10-24T18:55:48.576" v="160"/>
        <pc:sldMkLst>
          <pc:docMk/>
          <pc:sldMk cId="1559438778" sldId="263"/>
        </pc:sldMkLst>
      </pc:sldChg>
      <pc:sldChg chg="modAnim">
        <pc:chgData name="Karla Vizec" userId="56371332-715e-4a26-b77f-7d978e4da528" providerId="ADAL" clId="{B517C3B5-ED57-405F-8C56-FD435EB0CB13}" dt="2025-10-24T18:58:04.156" v="263"/>
        <pc:sldMkLst>
          <pc:docMk/>
          <pc:sldMk cId="83647608" sldId="264"/>
        </pc:sldMkLst>
      </pc:sldChg>
      <pc:sldChg chg="modAnim">
        <pc:chgData name="Karla Vizec" userId="56371332-715e-4a26-b77f-7d978e4da528" providerId="ADAL" clId="{B517C3B5-ED57-405F-8C56-FD435EB0CB13}" dt="2025-10-24T18:59:13.331" v="274"/>
        <pc:sldMkLst>
          <pc:docMk/>
          <pc:sldMk cId="2199540900" sldId="266"/>
        </pc:sldMkLst>
      </pc:sldChg>
      <pc:sldChg chg="addSp modSp mod modAnim">
        <pc:chgData name="Karla Vizec" userId="56371332-715e-4a26-b77f-7d978e4da528" providerId="ADAL" clId="{B517C3B5-ED57-405F-8C56-FD435EB0CB13}" dt="2025-10-24T19:04:43.636" v="288"/>
        <pc:sldMkLst>
          <pc:docMk/>
          <pc:sldMk cId="3692375076" sldId="267"/>
        </pc:sldMkLst>
        <pc:spChg chg="add mod">
          <ac:chgData name="Karla Vizec" userId="56371332-715e-4a26-b77f-7d978e4da528" providerId="ADAL" clId="{B517C3B5-ED57-405F-8C56-FD435EB0CB13}" dt="2025-10-24T18:49:08.104" v="107" actId="2711"/>
          <ac:spMkLst>
            <pc:docMk/>
            <pc:sldMk cId="3692375076" sldId="267"/>
            <ac:spMk id="33" creationId="{E256086C-464E-7126-175B-8F2D072552C6}"/>
          </ac:spMkLst>
        </pc:spChg>
        <pc:spChg chg="mod">
          <ac:chgData name="Karla Vizec" userId="56371332-715e-4a26-b77f-7d978e4da528" providerId="ADAL" clId="{B517C3B5-ED57-405F-8C56-FD435EB0CB13}" dt="2025-10-24T18:50:17.490" v="127" actId="20577"/>
          <ac:spMkLst>
            <pc:docMk/>
            <pc:sldMk cId="3692375076" sldId="267"/>
            <ac:spMk id="35" creationId="{7D5CAC8A-50C2-C1DC-C029-302046A3F5F7}"/>
          </ac:spMkLst>
        </pc:spChg>
        <pc:spChg chg="add mod">
          <ac:chgData name="Karla Vizec" userId="56371332-715e-4a26-b77f-7d978e4da528" providerId="ADAL" clId="{B517C3B5-ED57-405F-8C56-FD435EB0CB13}" dt="2025-10-24T18:50:38.352" v="130" actId="207"/>
          <ac:spMkLst>
            <pc:docMk/>
            <pc:sldMk cId="3692375076" sldId="267"/>
            <ac:spMk id="36" creationId="{7E50193C-D19B-8159-D4C6-10D4B6D7E078}"/>
          </ac:spMkLst>
        </pc:spChg>
        <pc:spChg chg="add mod">
          <ac:chgData name="Karla Vizec" userId="56371332-715e-4a26-b77f-7d978e4da528" providerId="ADAL" clId="{B517C3B5-ED57-405F-8C56-FD435EB0CB13}" dt="2025-10-24T18:51:35.031" v="138" actId="1076"/>
          <ac:spMkLst>
            <pc:docMk/>
            <pc:sldMk cId="3692375076" sldId="267"/>
            <ac:spMk id="37" creationId="{00B1AC9C-84C6-F445-4106-923E37C61C74}"/>
          </ac:spMkLst>
        </pc:spChg>
        <pc:spChg chg="add mod">
          <ac:chgData name="Karla Vizec" userId="56371332-715e-4a26-b77f-7d978e4da528" providerId="ADAL" clId="{B517C3B5-ED57-405F-8C56-FD435EB0CB13}" dt="2025-10-24T18:52:09.156" v="142" actId="255"/>
          <ac:spMkLst>
            <pc:docMk/>
            <pc:sldMk cId="3692375076" sldId="267"/>
            <ac:spMk id="38" creationId="{DA0349F1-6FE4-CAA1-6A58-C059D38C2B43}"/>
          </ac:spMkLst>
        </pc:spChg>
        <pc:spChg chg="add mod">
          <ac:chgData name="Karla Vizec" userId="56371332-715e-4a26-b77f-7d978e4da528" providerId="ADAL" clId="{B517C3B5-ED57-405F-8C56-FD435EB0CB13}" dt="2025-10-24T18:50:57.927" v="133" actId="2711"/>
          <ac:spMkLst>
            <pc:docMk/>
            <pc:sldMk cId="3692375076" sldId="267"/>
            <ac:spMk id="39" creationId="{57414EA7-6876-2382-1B3C-5FF1D080F80F}"/>
          </ac:spMkLst>
        </pc:spChg>
      </pc:sldChg>
      <pc:sldChg chg="modAnim">
        <pc:chgData name="Karla Vizec" userId="56371332-715e-4a26-b77f-7d978e4da528" providerId="ADAL" clId="{B517C3B5-ED57-405F-8C56-FD435EB0CB13}" dt="2025-10-24T19:05:10.973" v="290"/>
        <pc:sldMkLst>
          <pc:docMk/>
          <pc:sldMk cId="489113550" sldId="268"/>
        </pc:sldMkLst>
      </pc:sldChg>
      <pc:sldChg chg="modSp modAnim">
        <pc:chgData name="Karla Vizec" userId="56371332-715e-4a26-b77f-7d978e4da528" providerId="ADAL" clId="{B517C3B5-ED57-405F-8C56-FD435EB0CB13}" dt="2025-10-24T19:05:46.357" v="293"/>
        <pc:sldMkLst>
          <pc:docMk/>
          <pc:sldMk cId="1912319805" sldId="270"/>
        </pc:sldMkLst>
        <pc:spChg chg="mod">
          <ac:chgData name="Karla Vizec" userId="56371332-715e-4a26-b77f-7d978e4da528" providerId="ADAL" clId="{B517C3B5-ED57-405F-8C56-FD435EB0CB13}" dt="2025-10-24T18:40:20.679" v="3" actId="20577"/>
          <ac:spMkLst>
            <pc:docMk/>
            <pc:sldMk cId="1912319805" sldId="270"/>
            <ac:spMk id="24" creationId="{FEC9F957-F834-A13F-1C2C-B7674C05D238}"/>
          </ac:spMkLst>
        </pc:spChg>
      </pc:sldChg>
      <pc:sldChg chg="modSp mod">
        <pc:chgData name="Karla Vizec" userId="56371332-715e-4a26-b77f-7d978e4da528" providerId="ADAL" clId="{B517C3B5-ED57-405F-8C56-FD435EB0CB13}" dt="2025-10-24T19:06:17.792" v="297" actId="207"/>
        <pc:sldMkLst>
          <pc:docMk/>
          <pc:sldMk cId="1805825938" sldId="273"/>
        </pc:sldMkLst>
        <pc:spChg chg="mod">
          <ac:chgData name="Karla Vizec" userId="56371332-715e-4a26-b77f-7d978e4da528" providerId="ADAL" clId="{B517C3B5-ED57-405F-8C56-FD435EB0CB13}" dt="2025-10-24T19:06:17.792" v="297" actId="207"/>
          <ac:spMkLst>
            <pc:docMk/>
            <pc:sldMk cId="1805825938" sldId="273"/>
            <ac:spMk id="46" creationId="{986E32B6-6ACB-A655-6405-666438984743}"/>
          </ac:spMkLst>
        </pc:spChg>
        <pc:spChg chg="mod">
          <ac:chgData name="Karla Vizec" userId="56371332-715e-4a26-b77f-7d978e4da528" providerId="ADAL" clId="{B517C3B5-ED57-405F-8C56-FD435EB0CB13}" dt="2025-10-24T19:06:03.135" v="294" actId="207"/>
          <ac:spMkLst>
            <pc:docMk/>
            <pc:sldMk cId="1805825938" sldId="273"/>
            <ac:spMk id="48" creationId="{97FF0D08-A825-7E19-CC7C-E4EFDCA015B9}"/>
          </ac:spMkLst>
        </pc:spChg>
      </pc:sldChg>
      <pc:sldChg chg="addSp modSp mod modAnim">
        <pc:chgData name="Karla Vizec" userId="56371332-715e-4a26-b77f-7d978e4da528" providerId="ADAL" clId="{B517C3B5-ED57-405F-8C56-FD435EB0CB13}" dt="2025-10-24T18:46:07.952" v="86"/>
        <pc:sldMkLst>
          <pc:docMk/>
          <pc:sldMk cId="999500698" sldId="274"/>
        </pc:sldMkLst>
        <pc:spChg chg="add mod">
          <ac:chgData name="Karla Vizec" userId="56371332-715e-4a26-b77f-7d978e4da528" providerId="ADAL" clId="{B517C3B5-ED57-405F-8C56-FD435EB0CB13}" dt="2025-10-24T18:45:40.078" v="84" actId="255"/>
          <ac:spMkLst>
            <pc:docMk/>
            <pc:sldMk cId="999500698" sldId="274"/>
            <ac:spMk id="33" creationId="{58E52765-F8AD-A878-F117-C732536F3D97}"/>
          </ac:spMkLst>
        </pc:spChg>
        <pc:inkChg chg="add">
          <ac:chgData name="Karla Vizec" userId="56371332-715e-4a26-b77f-7d978e4da528" providerId="ADAL" clId="{B517C3B5-ED57-405F-8C56-FD435EB0CB13}" dt="2025-10-24T18:41:47.350" v="4" actId="9405"/>
          <ac:inkMkLst>
            <pc:docMk/>
            <pc:sldMk cId="999500698" sldId="274"/>
            <ac:inkMk id="2" creationId="{4E7182CF-D352-781F-3669-A80E1FE685ED}"/>
          </ac:inkMkLst>
        </pc:inkChg>
        <pc:inkChg chg="add">
          <ac:chgData name="Karla Vizec" userId="56371332-715e-4a26-b77f-7d978e4da528" providerId="ADAL" clId="{B517C3B5-ED57-405F-8C56-FD435EB0CB13}" dt="2025-10-24T18:41:47.719" v="5" actId="9405"/>
          <ac:inkMkLst>
            <pc:docMk/>
            <pc:sldMk cId="999500698" sldId="274"/>
            <ac:inkMk id="3" creationId="{FE8A7C52-C176-484C-BF43-FEBD060BB25B}"/>
          </ac:inkMkLst>
        </pc:inkChg>
        <pc:inkChg chg="add">
          <ac:chgData name="Karla Vizec" userId="56371332-715e-4a26-b77f-7d978e4da528" providerId="ADAL" clId="{B517C3B5-ED57-405F-8C56-FD435EB0CB13}" dt="2025-10-24T18:41:48.131" v="6" actId="9405"/>
          <ac:inkMkLst>
            <pc:docMk/>
            <pc:sldMk cId="999500698" sldId="274"/>
            <ac:inkMk id="4" creationId="{68D2C5EA-E63B-BA63-B980-9480F8930595}"/>
          </ac:inkMkLst>
        </pc:inkChg>
        <pc:inkChg chg="add">
          <ac:chgData name="Karla Vizec" userId="56371332-715e-4a26-b77f-7d978e4da528" providerId="ADAL" clId="{B517C3B5-ED57-405F-8C56-FD435EB0CB13}" dt="2025-10-24T18:41:48.530" v="7" actId="9405"/>
          <ac:inkMkLst>
            <pc:docMk/>
            <pc:sldMk cId="999500698" sldId="274"/>
            <ac:inkMk id="5" creationId="{A90CFC87-686A-0D8A-0897-5DAFA9CA2563}"/>
          </ac:inkMkLst>
        </pc:inkChg>
        <pc:inkChg chg="add">
          <ac:chgData name="Karla Vizec" userId="56371332-715e-4a26-b77f-7d978e4da528" providerId="ADAL" clId="{B517C3B5-ED57-405F-8C56-FD435EB0CB13}" dt="2025-10-24T18:41:49.025" v="8" actId="9405"/>
          <ac:inkMkLst>
            <pc:docMk/>
            <pc:sldMk cId="999500698" sldId="274"/>
            <ac:inkMk id="6" creationId="{9D37C902-C316-56AF-13BB-BF411C4A5B8B}"/>
          </ac:inkMkLst>
        </pc:inkChg>
        <pc:inkChg chg="add">
          <ac:chgData name="Karla Vizec" userId="56371332-715e-4a26-b77f-7d978e4da528" providerId="ADAL" clId="{B517C3B5-ED57-405F-8C56-FD435EB0CB13}" dt="2025-10-24T18:41:49.465" v="9" actId="9405"/>
          <ac:inkMkLst>
            <pc:docMk/>
            <pc:sldMk cId="999500698" sldId="274"/>
            <ac:inkMk id="7" creationId="{2C9757F1-41A6-7D5D-962F-1F1E6A78D9C3}"/>
          </ac:inkMkLst>
        </pc:inkChg>
        <pc:inkChg chg="add">
          <ac:chgData name="Karla Vizec" userId="56371332-715e-4a26-b77f-7d978e4da528" providerId="ADAL" clId="{B517C3B5-ED57-405F-8C56-FD435EB0CB13}" dt="2025-10-24T18:41:49.917" v="10" actId="9405"/>
          <ac:inkMkLst>
            <pc:docMk/>
            <pc:sldMk cId="999500698" sldId="274"/>
            <ac:inkMk id="8" creationId="{ADB4392E-2DFE-5933-C059-600A9644496A}"/>
          </ac:inkMkLst>
        </pc:inkChg>
        <pc:inkChg chg="add">
          <ac:chgData name="Karla Vizec" userId="56371332-715e-4a26-b77f-7d978e4da528" providerId="ADAL" clId="{B517C3B5-ED57-405F-8C56-FD435EB0CB13}" dt="2025-10-24T18:41:50.276" v="11" actId="9405"/>
          <ac:inkMkLst>
            <pc:docMk/>
            <pc:sldMk cId="999500698" sldId="274"/>
            <ac:inkMk id="9" creationId="{48D35647-E2B4-8586-8170-8FE32B12969C}"/>
          </ac:inkMkLst>
        </pc:inkChg>
        <pc:inkChg chg="add">
          <ac:chgData name="Karla Vizec" userId="56371332-715e-4a26-b77f-7d978e4da528" providerId="ADAL" clId="{B517C3B5-ED57-405F-8C56-FD435EB0CB13}" dt="2025-10-24T18:41:50.696" v="12" actId="9405"/>
          <ac:inkMkLst>
            <pc:docMk/>
            <pc:sldMk cId="999500698" sldId="274"/>
            <ac:inkMk id="10" creationId="{CEBCA4F0-C18B-BA05-5D4F-509FBA98C297}"/>
          </ac:inkMkLst>
        </pc:inkChg>
        <pc:inkChg chg="add">
          <ac:chgData name="Karla Vizec" userId="56371332-715e-4a26-b77f-7d978e4da528" providerId="ADAL" clId="{B517C3B5-ED57-405F-8C56-FD435EB0CB13}" dt="2025-10-24T18:41:51.073" v="13" actId="9405"/>
          <ac:inkMkLst>
            <pc:docMk/>
            <pc:sldMk cId="999500698" sldId="274"/>
            <ac:inkMk id="11" creationId="{C90BA021-A17A-AD69-C94B-55E6F6B93B45}"/>
          </ac:inkMkLst>
        </pc:inkChg>
        <pc:inkChg chg="add">
          <ac:chgData name="Karla Vizec" userId="56371332-715e-4a26-b77f-7d978e4da528" providerId="ADAL" clId="{B517C3B5-ED57-405F-8C56-FD435EB0CB13}" dt="2025-10-24T18:41:51.444" v="14" actId="9405"/>
          <ac:inkMkLst>
            <pc:docMk/>
            <pc:sldMk cId="999500698" sldId="274"/>
            <ac:inkMk id="12" creationId="{B94EDF3D-AACA-E9E6-9829-19841D9CD025}"/>
          </ac:inkMkLst>
        </pc:inkChg>
        <pc:inkChg chg="add">
          <ac:chgData name="Karla Vizec" userId="56371332-715e-4a26-b77f-7d978e4da528" providerId="ADAL" clId="{B517C3B5-ED57-405F-8C56-FD435EB0CB13}" dt="2025-10-24T18:41:51.844" v="15" actId="9405"/>
          <ac:inkMkLst>
            <pc:docMk/>
            <pc:sldMk cId="999500698" sldId="274"/>
            <ac:inkMk id="13" creationId="{88828026-F568-5A28-2C11-537AA419FBFF}"/>
          </ac:inkMkLst>
        </pc:inkChg>
        <pc:inkChg chg="add">
          <ac:chgData name="Karla Vizec" userId="56371332-715e-4a26-b77f-7d978e4da528" providerId="ADAL" clId="{B517C3B5-ED57-405F-8C56-FD435EB0CB13}" dt="2025-10-24T18:41:52.338" v="16" actId="9405"/>
          <ac:inkMkLst>
            <pc:docMk/>
            <pc:sldMk cId="999500698" sldId="274"/>
            <ac:inkMk id="14" creationId="{560F9F1C-1351-0C50-E9C3-F3EC864D325D}"/>
          </ac:inkMkLst>
        </pc:inkChg>
        <pc:inkChg chg="add">
          <ac:chgData name="Karla Vizec" userId="56371332-715e-4a26-b77f-7d978e4da528" providerId="ADAL" clId="{B517C3B5-ED57-405F-8C56-FD435EB0CB13}" dt="2025-10-24T18:41:52.764" v="17" actId="9405"/>
          <ac:inkMkLst>
            <pc:docMk/>
            <pc:sldMk cId="999500698" sldId="274"/>
            <ac:inkMk id="15" creationId="{8DC78A57-8D20-ACA8-D74F-984EDCFDAC1A}"/>
          </ac:inkMkLst>
        </pc:inkChg>
        <pc:inkChg chg="add">
          <ac:chgData name="Karla Vizec" userId="56371332-715e-4a26-b77f-7d978e4da528" providerId="ADAL" clId="{B517C3B5-ED57-405F-8C56-FD435EB0CB13}" dt="2025-10-24T18:41:53.140" v="18" actId="9405"/>
          <ac:inkMkLst>
            <pc:docMk/>
            <pc:sldMk cId="999500698" sldId="274"/>
            <ac:inkMk id="16" creationId="{78DDB87F-4542-F50E-7D72-5026F50CB06F}"/>
          </ac:inkMkLst>
        </pc:inkChg>
        <pc:inkChg chg="add">
          <ac:chgData name="Karla Vizec" userId="56371332-715e-4a26-b77f-7d978e4da528" providerId="ADAL" clId="{B517C3B5-ED57-405F-8C56-FD435EB0CB13}" dt="2025-10-24T18:41:53.610" v="19" actId="9405"/>
          <ac:inkMkLst>
            <pc:docMk/>
            <pc:sldMk cId="999500698" sldId="274"/>
            <ac:inkMk id="17" creationId="{2DA415DD-0AB5-AC43-3284-479335C4DC6D}"/>
          </ac:inkMkLst>
        </pc:inkChg>
        <pc:inkChg chg="add">
          <ac:chgData name="Karla Vizec" userId="56371332-715e-4a26-b77f-7d978e4da528" providerId="ADAL" clId="{B517C3B5-ED57-405F-8C56-FD435EB0CB13}" dt="2025-10-24T18:41:54.001" v="20" actId="9405"/>
          <ac:inkMkLst>
            <pc:docMk/>
            <pc:sldMk cId="999500698" sldId="274"/>
            <ac:inkMk id="18" creationId="{854DB90F-AB87-34A7-E952-019111280E1D}"/>
          </ac:inkMkLst>
        </pc:inkChg>
        <pc:inkChg chg="add">
          <ac:chgData name="Karla Vizec" userId="56371332-715e-4a26-b77f-7d978e4da528" providerId="ADAL" clId="{B517C3B5-ED57-405F-8C56-FD435EB0CB13}" dt="2025-10-24T18:41:54.511" v="21" actId="9405"/>
          <ac:inkMkLst>
            <pc:docMk/>
            <pc:sldMk cId="999500698" sldId="274"/>
            <ac:inkMk id="19" creationId="{02DA74F1-37B7-60F5-C7F9-8813AB961C05}"/>
          </ac:inkMkLst>
        </pc:inkChg>
        <pc:inkChg chg="add">
          <ac:chgData name="Karla Vizec" userId="56371332-715e-4a26-b77f-7d978e4da528" providerId="ADAL" clId="{B517C3B5-ED57-405F-8C56-FD435EB0CB13}" dt="2025-10-24T18:41:54.964" v="22" actId="9405"/>
          <ac:inkMkLst>
            <pc:docMk/>
            <pc:sldMk cId="999500698" sldId="274"/>
            <ac:inkMk id="20" creationId="{E3A0ED06-C132-5E9E-CB8A-75D6110AF8EA}"/>
          </ac:inkMkLst>
        </pc:inkChg>
        <pc:inkChg chg="add">
          <ac:chgData name="Karla Vizec" userId="56371332-715e-4a26-b77f-7d978e4da528" providerId="ADAL" clId="{B517C3B5-ED57-405F-8C56-FD435EB0CB13}" dt="2025-10-24T18:41:55.423" v="23" actId="9405"/>
          <ac:inkMkLst>
            <pc:docMk/>
            <pc:sldMk cId="999500698" sldId="274"/>
            <ac:inkMk id="21" creationId="{47B9EEAE-A85D-D362-DAE8-2E4AF541044D}"/>
          </ac:inkMkLst>
        </pc:inkChg>
        <pc:inkChg chg="add">
          <ac:chgData name="Karla Vizec" userId="56371332-715e-4a26-b77f-7d978e4da528" providerId="ADAL" clId="{B517C3B5-ED57-405F-8C56-FD435EB0CB13}" dt="2025-10-24T18:41:55.870" v="24" actId="9405"/>
          <ac:inkMkLst>
            <pc:docMk/>
            <pc:sldMk cId="999500698" sldId="274"/>
            <ac:inkMk id="22" creationId="{B01738D5-108E-4981-7BD6-147ABB653230}"/>
          </ac:inkMkLst>
        </pc:inkChg>
        <pc:inkChg chg="add">
          <ac:chgData name="Karla Vizec" userId="56371332-715e-4a26-b77f-7d978e4da528" providerId="ADAL" clId="{B517C3B5-ED57-405F-8C56-FD435EB0CB13}" dt="2025-10-24T18:41:56.317" v="25" actId="9405"/>
          <ac:inkMkLst>
            <pc:docMk/>
            <pc:sldMk cId="999500698" sldId="274"/>
            <ac:inkMk id="23" creationId="{51FD293F-FB6C-BD59-3D12-80972BC25A88}"/>
          </ac:inkMkLst>
        </pc:inkChg>
        <pc:inkChg chg="add">
          <ac:chgData name="Karla Vizec" userId="56371332-715e-4a26-b77f-7d978e4da528" providerId="ADAL" clId="{B517C3B5-ED57-405F-8C56-FD435EB0CB13}" dt="2025-10-24T18:41:56.752" v="26" actId="9405"/>
          <ac:inkMkLst>
            <pc:docMk/>
            <pc:sldMk cId="999500698" sldId="274"/>
            <ac:inkMk id="24" creationId="{2A80F463-6EA8-E112-735B-8A39F142AA73}"/>
          </ac:inkMkLst>
        </pc:inkChg>
        <pc:inkChg chg="add">
          <ac:chgData name="Karla Vizec" userId="56371332-715e-4a26-b77f-7d978e4da528" providerId="ADAL" clId="{B517C3B5-ED57-405F-8C56-FD435EB0CB13}" dt="2025-10-24T18:41:57.177" v="27" actId="9405"/>
          <ac:inkMkLst>
            <pc:docMk/>
            <pc:sldMk cId="999500698" sldId="274"/>
            <ac:inkMk id="25" creationId="{A0107677-64FC-5111-5499-05EC622052D3}"/>
          </ac:inkMkLst>
        </pc:inkChg>
        <pc:inkChg chg="add">
          <ac:chgData name="Karla Vizec" userId="56371332-715e-4a26-b77f-7d978e4da528" providerId="ADAL" clId="{B517C3B5-ED57-405F-8C56-FD435EB0CB13}" dt="2025-10-24T18:41:57.576" v="28" actId="9405"/>
          <ac:inkMkLst>
            <pc:docMk/>
            <pc:sldMk cId="999500698" sldId="274"/>
            <ac:inkMk id="26" creationId="{BDC91BE9-A28C-48B8-FC1F-9BAB3AD49546}"/>
          </ac:inkMkLst>
        </pc:inkChg>
        <pc:inkChg chg="add">
          <ac:chgData name="Karla Vizec" userId="56371332-715e-4a26-b77f-7d978e4da528" providerId="ADAL" clId="{B517C3B5-ED57-405F-8C56-FD435EB0CB13}" dt="2025-10-24T18:41:58.015" v="29" actId="9405"/>
          <ac:inkMkLst>
            <pc:docMk/>
            <pc:sldMk cId="999500698" sldId="274"/>
            <ac:inkMk id="27" creationId="{B3E66AC0-4698-8EB6-E00F-84919948A97D}"/>
          </ac:inkMkLst>
        </pc:inkChg>
        <pc:inkChg chg="add">
          <ac:chgData name="Karla Vizec" userId="56371332-715e-4a26-b77f-7d978e4da528" providerId="ADAL" clId="{B517C3B5-ED57-405F-8C56-FD435EB0CB13}" dt="2025-10-24T18:41:58.716" v="30" actId="9405"/>
          <ac:inkMkLst>
            <pc:docMk/>
            <pc:sldMk cId="999500698" sldId="274"/>
            <ac:inkMk id="28" creationId="{26B3F148-7669-0336-F027-A06724675C65}"/>
          </ac:inkMkLst>
        </pc:inkChg>
        <pc:inkChg chg="add">
          <ac:chgData name="Karla Vizec" userId="56371332-715e-4a26-b77f-7d978e4da528" providerId="ADAL" clId="{B517C3B5-ED57-405F-8C56-FD435EB0CB13}" dt="2025-10-24T18:41:59.342" v="31" actId="9405"/>
          <ac:inkMkLst>
            <pc:docMk/>
            <pc:sldMk cId="999500698" sldId="274"/>
            <ac:inkMk id="29" creationId="{016F4978-22DC-681F-8D1C-07A80D71E9D4}"/>
          </ac:inkMkLst>
        </pc:inkChg>
        <pc:inkChg chg="add">
          <ac:chgData name="Karla Vizec" userId="56371332-715e-4a26-b77f-7d978e4da528" providerId="ADAL" clId="{B517C3B5-ED57-405F-8C56-FD435EB0CB13}" dt="2025-10-24T18:42:00.304" v="32" actId="9405"/>
          <ac:inkMkLst>
            <pc:docMk/>
            <pc:sldMk cId="999500698" sldId="274"/>
            <ac:inkMk id="30" creationId="{EE69A922-26B6-4CE6-8ACB-C068EB017AA3}"/>
          </ac:inkMkLst>
        </pc:inkChg>
        <pc:inkChg chg="add">
          <ac:chgData name="Karla Vizec" userId="56371332-715e-4a26-b77f-7d978e4da528" providerId="ADAL" clId="{B517C3B5-ED57-405F-8C56-FD435EB0CB13}" dt="2025-10-24T18:42:03.808" v="33" actId="9405"/>
          <ac:inkMkLst>
            <pc:docMk/>
            <pc:sldMk cId="999500698" sldId="274"/>
            <ac:inkMk id="31" creationId="{6D05B416-C219-3509-9667-E99E3A29D2D9}"/>
          </ac:inkMkLst>
        </pc:inkChg>
      </pc:sldChg>
    </pc:docChg>
  </pc:docChgLst>
  <pc:docChgLst>
    <pc:chgData name="Gost korisnik" userId="S::urn:spo:tenantanon#9b5af216-c634-4b80-ab02-0c9a3d029091::" providerId="AD" clId="Web-{47C8B60A-B27E-D856-8B79-8694098095EC}"/>
    <pc:docChg chg="addSld modSld">
      <pc:chgData name="Gost korisnik" userId="S::urn:spo:tenantanon#9b5af216-c634-4b80-ab02-0c9a3d029091::" providerId="AD" clId="Web-{47C8B60A-B27E-D856-8B79-8694098095EC}" dt="2025-10-24T18:39:35.565" v="76"/>
      <pc:docMkLst>
        <pc:docMk/>
      </pc:docMkLst>
      <pc:sldChg chg="modSp">
        <pc:chgData name="Gost korisnik" userId="S::urn:spo:tenantanon#9b5af216-c634-4b80-ab02-0c9a3d029091::" providerId="AD" clId="Web-{47C8B60A-B27E-D856-8B79-8694098095EC}" dt="2025-10-24T18:38:58.938" v="69" actId="1076"/>
        <pc:sldMkLst>
          <pc:docMk/>
          <pc:sldMk cId="1463700214" sldId="261"/>
        </pc:sldMkLst>
        <pc:spChg chg="mod">
          <ac:chgData name="Gost korisnik" userId="S::urn:spo:tenantanon#9b5af216-c634-4b80-ab02-0c9a3d029091::" providerId="AD" clId="Web-{47C8B60A-B27E-D856-8B79-8694098095EC}" dt="2025-10-24T18:38:58.938" v="69" actId="1076"/>
          <ac:spMkLst>
            <pc:docMk/>
            <pc:sldMk cId="1463700214" sldId="261"/>
            <ac:spMk id="42" creationId="{A6777A8A-0817-1782-6538-90D9FD4171D5}"/>
          </ac:spMkLst>
        </pc:spChg>
      </pc:sldChg>
      <pc:sldChg chg="addSp modSp">
        <pc:chgData name="Gost korisnik" userId="S::urn:spo:tenantanon#9b5af216-c634-4b80-ab02-0c9a3d029091::" providerId="AD" clId="Web-{47C8B60A-B27E-D856-8B79-8694098095EC}" dt="2025-10-24T18:37:05.860" v="37" actId="688"/>
        <pc:sldMkLst>
          <pc:docMk/>
          <pc:sldMk cId="489113550" sldId="268"/>
        </pc:sldMkLst>
        <pc:spChg chg="mod">
          <ac:chgData name="Gost korisnik" userId="S::urn:spo:tenantanon#9b5af216-c634-4b80-ab02-0c9a3d029091::" providerId="AD" clId="Web-{47C8B60A-B27E-D856-8B79-8694098095EC}" dt="2025-10-24T18:34:31.906" v="15" actId="20577"/>
          <ac:spMkLst>
            <pc:docMk/>
            <pc:sldMk cId="489113550" sldId="268"/>
            <ac:spMk id="30" creationId="{C6B383DB-3E7E-1B79-34FA-0043CF31A154}"/>
          </ac:spMkLst>
        </pc:spChg>
        <pc:picChg chg="add mod">
          <ac:chgData name="Gost korisnik" userId="S::urn:spo:tenantanon#9b5af216-c634-4b80-ab02-0c9a3d029091::" providerId="AD" clId="Web-{47C8B60A-B27E-D856-8B79-8694098095EC}" dt="2025-10-24T18:37:05.860" v="37" actId="688"/>
          <ac:picMkLst>
            <pc:docMk/>
            <pc:sldMk cId="489113550" sldId="268"/>
            <ac:picMk id="26" creationId="{3E7F7E60-C1B5-0712-0042-A341ACCD486A}"/>
          </ac:picMkLst>
        </pc:picChg>
      </pc:sldChg>
      <pc:sldChg chg="addSp modSp">
        <pc:chgData name="Gost korisnik" userId="S::urn:spo:tenantanon#9b5af216-c634-4b80-ab02-0c9a3d029091::" providerId="AD" clId="Web-{47C8B60A-B27E-D856-8B79-8694098095EC}" dt="2025-10-24T18:39:31.986" v="75" actId="20577"/>
        <pc:sldMkLst>
          <pc:docMk/>
          <pc:sldMk cId="1912319805" sldId="270"/>
        </pc:sldMkLst>
        <pc:spChg chg="mod">
          <ac:chgData name="Gost korisnik" userId="S::urn:spo:tenantanon#9b5af216-c634-4b80-ab02-0c9a3d029091::" providerId="AD" clId="Web-{47C8B60A-B27E-D856-8B79-8694098095EC}" dt="2025-10-24T18:39:31.986" v="75" actId="20577"/>
          <ac:spMkLst>
            <pc:docMk/>
            <pc:sldMk cId="1912319805" sldId="270"/>
            <ac:spMk id="24" creationId="{FEC9F957-F834-A13F-1C2C-B7674C05D238}"/>
          </ac:spMkLst>
        </pc:spChg>
        <pc:picChg chg="add mod">
          <ac:chgData name="Gost korisnik" userId="S::urn:spo:tenantanon#9b5af216-c634-4b80-ab02-0c9a3d029091::" providerId="AD" clId="Web-{47C8B60A-B27E-D856-8B79-8694098095EC}" dt="2025-10-24T18:35:00.281" v="17" actId="1076"/>
          <ac:picMkLst>
            <pc:docMk/>
            <pc:sldMk cId="1912319805" sldId="270"/>
            <ac:picMk id="23" creationId="{2467340C-957E-3335-EF46-D8966C16007F}"/>
          </ac:picMkLst>
        </pc:picChg>
      </pc:sldChg>
      <pc:sldChg chg="addSp modSp">
        <pc:chgData name="Gost korisnik" userId="S::urn:spo:tenantanon#9b5af216-c634-4b80-ab02-0c9a3d029091::" providerId="AD" clId="Web-{47C8B60A-B27E-D856-8B79-8694098095EC}" dt="2025-10-24T18:36:15.203" v="31" actId="20577"/>
        <pc:sldMkLst>
          <pc:docMk/>
          <pc:sldMk cId="1805825938" sldId="273"/>
        </pc:sldMkLst>
        <pc:spChg chg="add mod">
          <ac:chgData name="Gost korisnik" userId="S::urn:spo:tenantanon#9b5af216-c634-4b80-ab02-0c9a3d029091::" providerId="AD" clId="Web-{47C8B60A-B27E-D856-8B79-8694098095EC}" dt="2025-10-24T18:36:15.203" v="31" actId="20577"/>
          <ac:spMkLst>
            <pc:docMk/>
            <pc:sldMk cId="1805825938" sldId="273"/>
            <ac:spMk id="46" creationId="{986E32B6-6ACB-A655-6405-666438984743}"/>
          </ac:spMkLst>
        </pc:spChg>
        <pc:grpChg chg="mod">
          <ac:chgData name="Gost korisnik" userId="S::urn:spo:tenantanon#9b5af216-c634-4b80-ab02-0c9a3d029091::" providerId="AD" clId="Web-{47C8B60A-B27E-D856-8B79-8694098095EC}" dt="2025-10-24T18:35:16.703" v="18" actId="14100"/>
          <ac:grpSpMkLst>
            <pc:docMk/>
            <pc:sldMk cId="1805825938" sldId="273"/>
            <ac:grpSpMk id="43" creationId="{2CF75CC8-2833-C9DF-1BEE-FFAB01C97D0B}"/>
          </ac:grpSpMkLst>
        </pc:grpChg>
      </pc:sldChg>
      <pc:sldChg chg="new">
        <pc:chgData name="Gost korisnik" userId="S::urn:spo:tenantanon#9b5af216-c634-4b80-ab02-0c9a3d029091::" providerId="AD" clId="Web-{47C8B60A-B27E-D856-8B79-8694098095EC}" dt="2025-10-24T18:39:35.565" v="76"/>
        <pc:sldMkLst>
          <pc:docMk/>
          <pc:sldMk cId="999500698" sldId="27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2.8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7.73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0 0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2.23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1 1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2.75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0 0 24575,'0'0'0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3.3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1 1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4.02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1 0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4.6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1 0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5.5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1 1 24575,'0'0'0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6.0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0 0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8:26:24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24575,'1'30'0,"2"0"0,9 40 0,-1-9 0,-1 1 0,-3-22 0,4 78 0,-12 401 0,1-518-37,-4 40 199,4-39-224,0-1 0,-1 1 0,1-1-1,0 1 1,-1-1 0,0 1 0,1-1 0,-1 0 0,0 1 0,0-1 0,0 0 0,1 1 0,-1-1 0,-1 0 0,1 0 0,0 0-1,0 0 1,0 0 0,0 0 0,-1-1 0,1 1 0,0 0 0,-3 0 0,-7 0-6764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6.8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5209.39844"/>
      <inkml:brushProperty name="anchorY" value="-123334.375"/>
      <inkml:brushProperty name="scaleFactor" value="0.5"/>
    </inkml:brush>
  </inkml:definitions>
  <inkml:trace contextRef="#ctx0" brushRef="#br0">0 0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7.2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6225.39844"/>
      <inkml:brushProperty name="anchorY" value="-124350.375"/>
      <inkml:brushProperty name="scaleFactor" value="0.5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8.17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0 1 24575,'0'0'0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7.7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7241.39844"/>
      <inkml:brushProperty name="anchorY" value="-125366.375"/>
      <inkml:brushProperty name="scaleFactor" value="0.5"/>
    </inkml:brush>
  </inkml:definitions>
  <inkml:trace contextRef="#ctx0" brushRef="#br0">1 0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8.1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8257.39844"/>
      <inkml:brushProperty name="anchorY" value="-126382.375"/>
      <inkml:brushProperty name="scaleFactor" value="0.5"/>
    </inkml:brush>
  </inkml:definitions>
  <inkml:trace contextRef="#ctx0" brushRef="#br0">1 0 24575,'0'0'0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8.5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9273.39844"/>
      <inkml:brushProperty name="anchorY" value="-127398.375"/>
      <inkml:brushProperty name="scaleFactor" value="0.5"/>
    </inkml:brush>
  </inkml:definitions>
  <inkml:trace contextRef="#ctx0" brushRef="#br0">1 0 24575,'0'0'0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8.9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0289.39844"/>
      <inkml:brushProperty name="anchorY" value="-128414.375"/>
      <inkml:brushProperty name="scaleFactor" value="0.5"/>
    </inkml:brush>
  </inkml:definitions>
  <inkml:trace contextRef="#ctx0" brushRef="#br0">1 0 24575,'0'0'0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9.4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305.39844"/>
      <inkml:brushProperty name="anchorY" value="-129430.375"/>
      <inkml:brushProperty name="scaleFactor" value="0.5"/>
    </inkml:brush>
  </inkml:definitions>
  <inkml:trace contextRef="#ctx0" brushRef="#br0">0 1 24575,'0'0'0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19.87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2321.39844"/>
      <inkml:brushProperty name="anchorY" value="-130446.375"/>
      <inkml:brushProperty name="scaleFactor" value="0.5"/>
    </inkml:brush>
  </inkml:definitions>
  <inkml:trace contextRef="#ctx0" brushRef="#br0">0 0 24575,'0'0'0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0.3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3337.39844"/>
      <inkml:brushProperty name="anchorY" value="-131462.375"/>
      <inkml:brushProperty name="scaleFactor" value="0.5"/>
    </inkml:brush>
  </inkml:definitions>
  <inkml:trace contextRef="#ctx0" brushRef="#br0">0 0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0.81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4353.39844"/>
      <inkml:brushProperty name="anchorY" value="-132478.375"/>
      <inkml:brushProperty name="scaleFactor" value="0.5"/>
    </inkml:brush>
  </inkml:definitions>
  <inkml:trace contextRef="#ctx0" brushRef="#br0">1 1 24575,'0'0'0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1.23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5369.39844"/>
      <inkml:brushProperty name="anchorY" value="-133494.375"/>
      <inkml:brushProperty name="scaleFactor" value="0.5"/>
    </inkml:brush>
  </inkml:definitions>
  <inkml:trace contextRef="#ctx0" brushRef="#br0">0 1 24575,'0'0'0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1.74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6385.39844"/>
      <inkml:brushProperty name="anchorY" value="-134510.375"/>
      <inkml:brushProperty name="scaleFactor" value="0.5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8.69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0 1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2.63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7401.39844"/>
      <inkml:brushProperty name="anchorY" value="-135526.375"/>
      <inkml:brushProperty name="scaleFactor" value="0.5"/>
    </inkml:brush>
  </inkml:definitions>
  <inkml:trace contextRef="#ctx0" brushRef="#br0">1 0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3.27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8417.39844"/>
      <inkml:brushProperty name="anchorY" value="-136542.375"/>
      <inkml:brushProperty name="scaleFactor" value="0.5"/>
    </inkml:brush>
  </inkml:definitions>
  <inkml:trace contextRef="#ctx0" brushRef="#br0">1 0 24575,'0'0'0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4.11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9433.39844"/>
      <inkml:brushProperty name="anchorY" value="-137558.375"/>
      <inkml:brushProperty name="scaleFactor" value="0.5"/>
    </inkml:brush>
  </inkml:definitions>
  <inkml:trace contextRef="#ctx0" brushRef="#br0">1 1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4.7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0449.39844"/>
      <inkml:brushProperty name="anchorY" value="-138574.375"/>
      <inkml:brushProperty name="scaleFactor" value="0.5"/>
    </inkml:brush>
  </inkml:definitions>
  <inkml:trace contextRef="#ctx0" brushRef="#br0">0 1 24575,'0'0'0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5.11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1465.40625"/>
      <inkml:brushProperty name="anchorY" value="-139590.375"/>
      <inkml:brushProperty name="scaleFactor" value="0.5"/>
    </inkml:brush>
  </inkml:definitions>
  <inkml:trace contextRef="#ctx0" brushRef="#br0">1 1 24575,'0'0'0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5.3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481.40625"/>
      <inkml:brushProperty name="anchorY" value="-140606.375"/>
      <inkml:brushProperty name="scaleFactor" value="0.5"/>
    </inkml:brush>
  </inkml:definitions>
  <inkml:trace contextRef="#ctx0" brushRef="#br0">1 1 24575,'0'0'0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5.5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3497.40625"/>
      <inkml:brushProperty name="anchorY" value="-141622.375"/>
      <inkml:brushProperty name="scaleFactor" value="0.5"/>
    </inkml:brush>
  </inkml:definitions>
  <inkml:trace contextRef="#ctx0" brushRef="#br0">1 1 24575,'0'0'0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5.7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4513.40625"/>
      <inkml:brushProperty name="anchorY" value="-142638.375"/>
      <inkml:brushProperty name="scaleFactor" value="0.5"/>
    </inkml:brush>
  </inkml:definitions>
  <inkml:trace contextRef="#ctx0" brushRef="#br0">1 1 24575,'0'0'0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6.5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5529.40625"/>
      <inkml:brushProperty name="anchorY" value="-143654.375"/>
      <inkml:brushProperty name="scaleFactor" value="0.5"/>
    </inkml:brush>
  </inkml:definitions>
  <inkml:trace contextRef="#ctx0" brushRef="#br0">0 0 24575,'0'0'0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6.7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6545.40625"/>
      <inkml:brushProperty name="anchorY" value="-144670.375"/>
      <inkml:brushProperty name="scaleFactor" value="0.5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9.21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1 1 24575,'0'0'0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6.9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7561.40625"/>
      <inkml:brushProperty name="anchorY" value="-145686.375"/>
      <inkml:brushProperty name="scaleFactor" value="0.5"/>
    </inkml:brush>
  </inkml:definitions>
  <inkml:trace contextRef="#ctx0" brushRef="#br0">0 0 24575,'0'0'0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7.11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8577.40625"/>
      <inkml:brushProperty name="anchorY" value="-146702.375"/>
      <inkml:brushProperty name="scaleFactor" value="0.5"/>
    </inkml:brush>
  </inkml:definitions>
  <inkml:trace contextRef="#ctx0" brushRef="#br0">0 0 24575,'0'0'0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7.27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9593.40625"/>
      <inkml:brushProperty name="anchorY" value="-147718.375"/>
      <inkml:brushProperty name="scaleFactor" value="0.5"/>
    </inkml:brush>
  </inkml:definitions>
  <inkml:trace contextRef="#ctx0" brushRef="#br0">0 0 24575,'0'0'0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7.39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0609.40625"/>
      <inkml:brushProperty name="anchorY" value="-148734.375"/>
      <inkml:brushProperty name="scaleFactor" value="0.5"/>
    </inkml:brush>
  </inkml:definitions>
  <inkml:trace contextRef="#ctx0" brushRef="#br0">0 0 24575,'0'0'0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8.3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1625.40625"/>
      <inkml:brushProperty name="anchorY" value="-149750.375"/>
      <inkml:brushProperty name="scaleFactor" value="0.5"/>
    </inkml:brush>
  </inkml:definitions>
  <inkml:trace contextRef="#ctx0" brushRef="#br0">1 0 24575,'0'0'0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8.6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641.40625"/>
      <inkml:brushProperty name="anchorY" value="-150766.375"/>
      <inkml:brushProperty name="scaleFactor" value="0.5"/>
    </inkml:brush>
  </inkml:definitions>
  <inkml:trace contextRef="#ctx0" brushRef="#br0">1 0 24575,'0'0'0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8.7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3657.40625"/>
      <inkml:brushProperty name="anchorY" value="-151782.375"/>
      <inkml:brushProperty name="scaleFactor" value="0.5"/>
    </inkml:brush>
  </inkml:definitions>
  <inkml:trace contextRef="#ctx0" brushRef="#br0">1 0 24575,'0'0'0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9.05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4673.40625"/>
      <inkml:brushProperty name="anchorY" value="-152798.375"/>
      <inkml:brushProperty name="scaleFactor" value="0.5"/>
    </inkml:brush>
  </inkml:definitions>
  <inkml:trace contextRef="#ctx0" brushRef="#br0">1 0 24575,'0'0'0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9.2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5689.40625"/>
      <inkml:brushProperty name="anchorY" value="-153814.375"/>
      <inkml:brushProperty name="scaleFactor" value="0.5"/>
    </inkml:brush>
  </inkml:definitions>
  <inkml:trace contextRef="#ctx0" brushRef="#br0">1 0 24575,'0'0'0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9.3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6705.40625"/>
      <inkml:brushProperty name="anchorY" value="-154830.375"/>
      <inkml:brushProperty name="scaleFactor" value="0.5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9.6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0 0 24575,'0'0'0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29.5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7721.40625"/>
      <inkml:brushProperty name="anchorY" value="-155846.375"/>
      <inkml:brushProperty name="scaleFactor" value="0.5"/>
    </inkml:brush>
  </inkml:definitions>
  <inkml:trace contextRef="#ctx0" brushRef="#br0">1 0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1.40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8737.40625"/>
      <inkml:brushProperty name="anchorY" value="-156862.375"/>
      <inkml:brushProperty name="scaleFactor" value="0.5"/>
    </inkml:brush>
  </inkml:definitions>
  <inkml:trace contextRef="#ctx0" brushRef="#br0">1 1 24575,'0'0'0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2.2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9753.40625"/>
      <inkml:brushProperty name="anchorY" value="-157878.375"/>
      <inkml:brushProperty name="scaleFactor" value="0.5"/>
    </inkml:brush>
  </inkml:definitions>
  <inkml:trace contextRef="#ctx0" brushRef="#br0">1 0 24575,'0'0'0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3.21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0769.40625"/>
      <inkml:brushProperty name="anchorY" value="-158894.375"/>
      <inkml:brushProperty name="scaleFactor" value="0.5"/>
    </inkml:brush>
  </inkml:definitions>
  <inkml:trace contextRef="#ctx0" brushRef="#br0">0 1 24575,'0'0'0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3.3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1785.40625"/>
      <inkml:brushProperty name="anchorY" value="-159910.375"/>
      <inkml:brushProperty name="scaleFactor" value="0.5"/>
    </inkml:brush>
  </inkml:definitions>
  <inkml:trace contextRef="#ctx0" brushRef="#br0">0 1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3.5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801.40625"/>
      <inkml:brushProperty name="anchorY" value="-160926.375"/>
      <inkml:brushProperty name="scaleFactor" value="0.5"/>
    </inkml:brush>
  </inkml:definitions>
  <inkml:trace contextRef="#ctx0" brushRef="#br0">0 1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3.73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3817.40625"/>
      <inkml:brushProperty name="anchorY" value="-161942.375"/>
      <inkml:brushProperty name="scaleFactor" value="0.5"/>
    </inkml:brush>
  </inkml:definitions>
  <inkml:trace contextRef="#ctx0" brushRef="#br0">0 1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3.89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4833.40625"/>
      <inkml:brushProperty name="anchorY" value="-162958.375"/>
      <inkml:brushProperty name="scaleFactor" value="0.5"/>
    </inkml:brush>
  </inkml:definitions>
  <inkml:trace contextRef="#ctx0" brushRef="#br0">0 1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4.0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5849.40625"/>
      <inkml:brushProperty name="anchorY" value="-163974.375"/>
      <inkml:brushProperty name="scaleFactor" value="0.5"/>
    </inkml:brush>
  </inkml:definitions>
  <inkml:trace contextRef="#ctx0" brushRef="#br0">0 1 24575,'0'0'0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4.2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6865.40625"/>
      <inkml:brushProperty name="anchorY" value="-164990.375"/>
      <inkml:brushProperty name="scaleFactor" value="0.5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0.0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0 0 24575,'0'0'0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4.3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7881.40625"/>
      <inkml:brushProperty name="anchorY" value="-166006.375"/>
      <inkml:brushProperty name="scaleFactor" value="0.5"/>
    </inkml:brush>
  </inkml:definitions>
  <inkml:trace contextRef="#ctx0" brushRef="#br0">0 1 24575,'0'0'0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4.50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8897.40625"/>
      <inkml:brushProperty name="anchorY" value="-167022.375"/>
      <inkml:brushProperty name="scaleFactor" value="0.5"/>
    </inkml:brush>
  </inkml:definitions>
  <inkml:trace contextRef="#ctx0" brushRef="#br0">0 1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4.6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9913.40625"/>
      <inkml:brushProperty name="anchorY" value="-168038.375"/>
      <inkml:brushProperty name="scaleFactor" value="0.5"/>
    </inkml:brush>
  </inkml:definitions>
  <inkml:trace contextRef="#ctx0" brushRef="#br0">0 1 24575,'0'0'0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34.8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0929.40625"/>
      <inkml:brushProperty name="anchorY" value="-169054.375"/>
      <inkml:brushProperty name="scaleFactor" value="0.5"/>
    </inkml:brush>
  </inkml:definitions>
  <inkml:trace contextRef="#ctx0" brushRef="#br0">0 1 24575,'0'0'0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3.0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8966.42188"/>
      <inkml:brushProperty name="anchorY" value="-182312.98438"/>
      <inkml:brushProperty name="scaleFactor" value="0.5"/>
    </inkml:brush>
  </inkml:definitions>
  <inkml:trace contextRef="#ctx0" brushRef="#br0">1 0 24575,'0'0'0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3.1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9982.42188"/>
      <inkml:brushProperty name="anchorY" value="-183328.98438"/>
      <inkml:brushProperty name="scaleFactor" value="0.5"/>
    </inkml:brush>
  </inkml:definitions>
  <inkml:trace contextRef="#ctx0" brushRef="#br0">1 0 24575,'0'0'0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3.30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0998.42188"/>
      <inkml:brushProperty name="anchorY" value="-184344.98438"/>
      <inkml:brushProperty name="scaleFactor" value="0.5"/>
    </inkml:brush>
  </inkml:definitions>
  <inkml:trace contextRef="#ctx0" brushRef="#br0">1 0 24575,'0'0'0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3.5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014.42188"/>
      <inkml:brushProperty name="anchorY" value="-185360.98438"/>
      <inkml:brushProperty name="scaleFactor" value="0.5"/>
    </inkml:brush>
  </inkml:definitions>
  <inkml:trace contextRef="#ctx0" brushRef="#br0">1 0 24575,'0'0'0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5.39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3030.42188"/>
      <inkml:brushProperty name="anchorY" value="-186376.98438"/>
      <inkml:brushProperty name="scaleFactor" value="0.5"/>
    </inkml:brush>
  </inkml:definitions>
  <inkml:trace contextRef="#ctx0" brushRef="#br0">1 0 24575,'0'0'0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5.51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4046.42188"/>
      <inkml:brushProperty name="anchorY" value="-187392.98438"/>
      <inkml:brushProperty name="scaleFactor" value="0.5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0.6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1 1 24575,'0'0'0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5.73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5062.42188"/>
      <inkml:brushProperty name="anchorY" value="-188408.98438"/>
      <inkml:brushProperty name="scaleFactor" value="0.5"/>
    </inkml:brush>
  </inkml:definitions>
  <inkml:trace contextRef="#ctx0" brushRef="#br0">1 0 24575,'0'0'0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8.5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6078.42188"/>
      <inkml:brushProperty name="anchorY" value="-189424.98438"/>
      <inkml:brushProperty name="scaleFactor" value="0.5"/>
    </inkml:brush>
  </inkml:definitions>
  <inkml:trace contextRef="#ctx0" brushRef="#br0">0 1 24575,'0'0'0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48.76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7094.42188"/>
      <inkml:brushProperty name="anchorY" value="-190440.98438"/>
      <inkml:brushProperty name="scaleFactor" value="0.5"/>
    </inkml:brush>
  </inkml:definitions>
  <inkml:trace contextRef="#ctx0" brushRef="#br0">0 1 24575,'0'0'0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35:50.0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8110.42188"/>
      <inkml:brushProperty name="anchorY" value="-191456.98438"/>
      <inkml:brushProperty name="scaleFactor" value="0.5"/>
    </inkml:brush>
  </inkml:definitions>
  <inkml:trace contextRef="#ctx0" brushRef="#br0">1 1 24575,'0'0'0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4.8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5504"/>
      <inkml:brushProperty name="anchorY" value="-95504"/>
      <inkml:brushProperty name="scaleFactor" value="0.5"/>
    </inkml:brush>
  </inkml:definitions>
  <inkml:trace contextRef="#ctx0" brushRef="#br0">0 0 24575,'0'0'0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5.3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6520"/>
      <inkml:brushProperty name="anchorY" value="-96520"/>
      <inkml:brushProperty name="scaleFactor" value="0.5"/>
    </inkml:brush>
  </inkml:definitions>
  <inkml:trace contextRef="#ctx0" brushRef="#br0">0 1 24575,'0'0'0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5.97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7536"/>
      <inkml:brushProperty name="anchorY" value="-97536"/>
      <inkml:brushProperty name="scaleFactor" value="0.5"/>
    </inkml:brush>
  </inkml:definitions>
  <inkml:trace contextRef="#ctx0" brushRef="#br0">0 0 24575,'0'0'0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6.52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8552"/>
      <inkml:brushProperty name="anchorY" value="-98552"/>
      <inkml:brushProperty name="scaleFactor" value="0.5"/>
    </inkml:brush>
  </inkml:definitions>
  <inkml:trace contextRef="#ctx0" brushRef="#br0">0 0 24575,'0'0'0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7.2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9568"/>
      <inkml:brushProperty name="anchorY" value="-99568"/>
      <inkml:brushProperty name="scaleFactor" value="0.5"/>
    </inkml:brush>
  </inkml:definitions>
  <inkml:trace contextRef="#ctx0" brushRef="#br0">1 1 24575,'0'0'0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7.7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0584"/>
      <inkml:brushProperty name="anchorY" value="-100584"/>
      <inkml:brushProperty name="scaleFactor" value="0.5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1.27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1 0 24575,'0'0'0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8.2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0"/>
      <inkml:brushProperty name="anchorY" value="-101600"/>
      <inkml:brushProperty name="scaleFactor" value="0.5"/>
    </inkml:brush>
  </inkml:definitions>
  <inkml:trace contextRef="#ctx0" brushRef="#br0">1 1 24575,'0'0'0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9.27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2616"/>
      <inkml:brushProperty name="anchorY" value="-102616"/>
      <inkml:brushProperty name="scaleFactor" value="0.5"/>
    </inkml:brush>
  </inkml:definitions>
  <inkml:trace contextRef="#ctx0" brushRef="#br0">0 0 24575,'0'0'0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49.7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3632"/>
      <inkml:brushProperty name="anchorY" value="-103632"/>
      <inkml:brushProperty name="scaleFactor" value="0.5"/>
    </inkml:brush>
  </inkml:definitions>
  <inkml:trace contextRef="#ctx0" brushRef="#br0">0 1 24575,'0'0'0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0.2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4648"/>
      <inkml:brushProperty name="anchorY" value="-104648"/>
      <inkml:brushProperty name="scaleFactor" value="0.5"/>
    </inkml:brush>
  </inkml:definitions>
  <inkml:trace contextRef="#ctx0" brushRef="#br0">1 1 24575,'0'0'0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0.8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5664"/>
      <inkml:brushProperty name="anchorY" value="-105664"/>
      <inkml:brushProperty name="scaleFactor" value="0.5"/>
    </inkml:brush>
  </inkml:definitions>
  <inkml:trace contextRef="#ctx0" brushRef="#br0">0 0 24575,'0'0'0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1.3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6680"/>
      <inkml:brushProperty name="anchorY" value="-106680"/>
      <inkml:brushProperty name="scaleFactor" value="0.5"/>
    </inkml:brush>
  </inkml:definitions>
  <inkml:trace contextRef="#ctx0" brushRef="#br0">0 1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1.9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7696"/>
      <inkml:brushProperty name="anchorY" value="-107696"/>
      <inkml:brushProperty name="scaleFactor" value="0.5"/>
    </inkml:brush>
  </inkml:definitions>
  <inkml:trace contextRef="#ctx0" brushRef="#br0">1 1 24575,'0'0'0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2.8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8712"/>
      <inkml:brushProperty name="anchorY" value="-108712"/>
      <inkml:brushProperty name="scaleFactor" value="0.5"/>
    </inkml:brush>
  </inkml:definitions>
  <inkml:trace contextRef="#ctx0" brushRef="#br0">0 1 24575,'0'0'0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3.3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9728"/>
      <inkml:brushProperty name="anchorY" value="-109728"/>
      <inkml:brushProperty name="scaleFactor" value="0.5"/>
    </inkml:brush>
  </inkml:definitions>
  <inkml:trace contextRef="#ctx0" brushRef="#br0">1 0 24575,'0'0'0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4.01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0744"/>
      <inkml:brushProperty name="anchorY" value="-110744"/>
      <inkml:brushProperty name="scaleFactor" value="0.5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1.8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0 0 24575,'0'0'0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4.53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0"/>
      <inkml:brushProperty name="anchorY" value="-111760"/>
      <inkml:brushProperty name="scaleFactor" value="0.5"/>
    </inkml:brush>
  </inkml:definitions>
  <inkml:trace contextRef="#ctx0" brushRef="#br0">0 0 24575,'0'0'0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5.42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2776"/>
      <inkml:brushProperty name="anchorY" value="-112776"/>
      <inkml:brushProperty name="scaleFactor" value="0.5"/>
    </inkml:brush>
  </inkml:definitions>
  <inkml:trace contextRef="#ctx0" brushRef="#br0">1 1 24575,'0'0'0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5.9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3792"/>
      <inkml:brushProperty name="anchorY" value="-113792"/>
      <inkml:brushProperty name="scaleFactor" value="0.5"/>
    </inkml:brush>
  </inkml:definitions>
  <inkml:trace contextRef="#ctx0" brushRef="#br0">0 1 24575,'0'0'0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6.7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4808"/>
      <inkml:brushProperty name="anchorY" value="-114808"/>
      <inkml:brushProperty name="scaleFactor" value="0.5"/>
    </inkml:brush>
  </inkml:definitions>
  <inkml:trace contextRef="#ctx0" brushRef="#br0">1 0 24575,'0'0'0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7.25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5824"/>
      <inkml:brushProperty name="anchorY" value="-115824"/>
      <inkml:brushProperty name="scaleFactor" value="0.5"/>
    </inkml:brush>
  </inkml:definitions>
  <inkml:trace contextRef="#ctx0" brushRef="#br0">1 1 24575,'0'0'0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7.80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6840"/>
      <inkml:brushProperty name="anchorY" value="-116840"/>
      <inkml:brushProperty name="scaleFactor" value="0.5"/>
    </inkml:brush>
  </inkml:definitions>
  <inkml:trace contextRef="#ctx0" brushRef="#br0">1 1 24575,'0'0'0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8.3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7856"/>
      <inkml:brushProperty name="anchorY" value="-117856"/>
      <inkml:brushProperty name="scaleFactor" value="0.5"/>
    </inkml:brush>
  </inkml:definitions>
  <inkml:trace contextRef="#ctx0" brushRef="#br0">1 0 24575,'0'0'0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9.11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8872"/>
      <inkml:brushProperty name="anchorY" value="-118872"/>
      <inkml:brushProperty name="scaleFactor" value="0.5"/>
    </inkml:brush>
  </inkml:definitions>
  <inkml:trace contextRef="#ctx0" brushRef="#br0">1 1 24575,'0'0'0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7:59.77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9888"/>
      <inkml:brushProperty name="anchorY" value="-119888"/>
      <inkml:brushProperty name="scaleFactor" value="0.5"/>
    </inkml:brush>
  </inkml:definitions>
  <inkml:trace contextRef="#ctx0" brushRef="#br0">0 0 24575,'0'0'0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8:00.45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0904"/>
      <inkml:brushProperty name="anchorY" value="-120904"/>
      <inkml:brushProperty name="scaleFactor" value="0.5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2.51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0 1 24575,'0'0'0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8:00.9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0"/>
      <inkml:brushProperty name="anchorY" value="-121920"/>
      <inkml:brushProperty name="scaleFactor" value="0.5"/>
    </inkml:brush>
  </inkml:definitions>
  <inkml:trace contextRef="#ctx0" brushRef="#br0">1 1 24575,'0'0'0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8:05.9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2936"/>
      <inkml:brushProperty name="anchorY" value="-122936"/>
      <inkml:brushProperty name="scaleFactor" value="0.5"/>
    </inkml:brush>
  </inkml:definitions>
  <inkml:trace contextRef="#ctx0" brushRef="#br0">0 0 24575,'0'0'0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48:07.3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3952"/>
      <inkml:brushProperty name="anchorY" value="-123952"/>
      <inkml:brushProperty name="scaleFactor" value="0.5"/>
    </inkml:brush>
  </inkml:definitions>
  <inkml:trace contextRef="#ctx0" brushRef="#br0">0 1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6:21.39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6479.66406"/>
      <inkml:brushProperty name="anchorY" value="-106087.53906"/>
      <inkml:brushProperty name="scaleFactor" value="0.5"/>
    </inkml:brush>
  </inkml:definitions>
  <inkml:trace contextRef="#ctx0" brushRef="#br0">1 1 24575,'0'0'0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6:24.0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7495.66406"/>
      <inkml:brushProperty name="anchorY" value="-107103.53906"/>
      <inkml:brushProperty name="scaleFactor" value="0.5"/>
    </inkml:brush>
  </inkml:definitions>
  <inkml:trace contextRef="#ctx0" brushRef="#br0">0 0 24575,'0'0'0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8.08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8.5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1 1 24575,'0'0'0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9.03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1 0 24575,'0'0'0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9.4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1 1 24575,'0'0'0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9.8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3.5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3.05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1 1 24575,'0'0'0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0.3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1 1 24575,'0'0'0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0.7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0 1 24575,'0'0'0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1.14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0 0 24575,'0'0'0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1.5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1 1 24575,'0'0'0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2.11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1 0 24575,'0'0'0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2.5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0 1 24575,'0'0'0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2.87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0 0 24575,'0'0'0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3.37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0 1 24575,'0'0'0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4.07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0 1 24575,'0'0'0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4.7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0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3.57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1 1 24575,'0'0'0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5.20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0 0 24575,'0'0'0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5.68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0 1 24575,'0'0'0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6.8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1 0 24575,'0'0'0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7.25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1 0 24575,'0'0'0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7.77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0 1 24575,'0'0'0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8.2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1 0 24575,'0'0'0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8.8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1 0 24575,'0'0'0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9.2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0 0 24575,'0'0'0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39.70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1 0 24575,'0'0'0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0.13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4.10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0 1 24575,'0'0'0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0.8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0 0 24575,'0'0'0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1.3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1 1 24575,'0'0'0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1.8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1 1 24575,'0'0'0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2.60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0 0 24575,'0'0'0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3.1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1 0 24575,'0'0'0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3.60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0"/>
      <inkml:brushProperty name="anchorY" value="-30480"/>
      <inkml:brushProperty name="scaleFactor" value="0.5"/>
    </inkml:brush>
  </inkml:definitions>
  <inkml:trace contextRef="#ctx0" brushRef="#br0">0 0 24575,'0'0'0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4.5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1496"/>
      <inkml:brushProperty name="anchorY" value="-31496"/>
      <inkml:brushProperty name="scaleFactor" value="0.5"/>
    </inkml:brush>
  </inkml:definitions>
  <inkml:trace contextRef="#ctx0" brushRef="#br0">0 1 24575,'0'0'0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5.3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2512"/>
      <inkml:brushProperty name="anchorY" value="-32512"/>
      <inkml:brushProperty name="scaleFactor" value="0.5"/>
    </inkml:brush>
  </inkml:definitions>
  <inkml:trace contextRef="#ctx0" brushRef="#br0">0 0 24575,'0'0'0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6.2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3528"/>
      <inkml:brushProperty name="anchorY" value="-33528"/>
      <inkml:brushProperty name="scaleFactor" value="0.5"/>
    </inkml:brush>
  </inkml:definitions>
  <inkml:trace contextRef="#ctx0" brushRef="#br0">0 1 24575,'0'0'0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46.9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4544"/>
      <inkml:brushProperty name="anchorY" value="-34544"/>
      <inkml:brushProperty name="scaleFactor" value="0.5"/>
    </inkml:brush>
  </inkml:definitions>
  <inkml:trace contextRef="#ctx0" brushRef="#br0">0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4.65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1 1 24575,'0'0'0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2:53.5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5560"/>
      <inkml:brushProperty name="anchorY" value="-35560"/>
      <inkml:brushProperty name="scaleFactor" value="0.5"/>
    </inkml:brush>
  </inkml:definitions>
  <inkml:trace contextRef="#ctx0" brushRef="#br0">0 0 24575,'0'0'0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7.8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8.2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1 0 24575,'0'0'0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8.6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0 0 24575,'0'0'0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8.99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1 1 24575,'0'0'0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9.42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1 0 24575,'0'0'0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9.8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0 0 24575,'0'0'0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0.25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0 1 24575,'0'0'0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0.66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0 1 24575,'0'0'0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1.08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1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5.2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0 1 24575,'0'0'0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1.49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0 1 24575,'0'0'0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1.8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1 1 24575,'0'0'0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2.2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0 0 24575,'0'0'0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2.70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0 1 24575,'0'0'0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3.1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1 1 24575,'0'0'0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3.6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0 0 24575,'0'0'0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4.0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0 0 24575,'0'0'0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4.43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1 0 24575,'0'0'0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4.92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0 1 24575,'0'0'0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5.33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1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6.9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1 1 24575,'0'0'0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5.8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0 1 24575,'0'0'0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6.31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1 0 24575,'0'0'0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6.81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1 1 24575,'0'0'0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7.3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0 1 24575,'0'0'0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7.7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1 0 24575,'0'0'0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8.1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0 1 24575,'0'0'0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8.5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1 1 24575,'0'0'0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9.13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0 0 24575,'0'0'0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39.6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1 1 24575,'0'0'0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0.1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7.97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0 0 24575,'0'0'0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0.6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1 1 24575,'0'0'0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1.24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0"/>
      <inkml:brushProperty name="anchorY" value="-30480"/>
      <inkml:brushProperty name="scaleFactor" value="0.5"/>
    </inkml:brush>
  </inkml:definitions>
  <inkml:trace contextRef="#ctx0" brushRef="#br0">0 1 24575,'0'0'0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1.77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1496"/>
      <inkml:brushProperty name="anchorY" value="-31496"/>
      <inkml:brushProperty name="scaleFactor" value="0.5"/>
    </inkml:brush>
  </inkml:definitions>
  <inkml:trace contextRef="#ctx0" brushRef="#br0">0 1 24575,'0'0'0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2.6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2512"/>
      <inkml:brushProperty name="anchorY" value="-32512"/>
      <inkml:brushProperty name="scaleFactor" value="0.5"/>
    </inkml:brush>
  </inkml:definitions>
  <inkml:trace contextRef="#ctx0" brushRef="#br0">1 0 24575,'0'0'0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5.1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3528"/>
      <inkml:brushProperty name="anchorY" value="-33528"/>
      <inkml:brushProperty name="scaleFactor" value="0.5"/>
    </inkml:brush>
  </inkml:definitions>
  <inkml:trace contextRef="#ctx0" brushRef="#br0">0 1 24575,'0'0'0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6.0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4544"/>
      <inkml:brushProperty name="anchorY" value="-34544"/>
      <inkml:brushProperty name="scaleFactor" value="0.5"/>
    </inkml:brush>
  </inkml:definitions>
  <inkml:trace contextRef="#ctx0" brushRef="#br0">0 0 24575,'0'0'0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7.34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5560"/>
      <inkml:brushProperty name="anchorY" value="-35560"/>
      <inkml:brushProperty name="scaleFactor" value="0.5"/>
    </inkml:brush>
  </inkml:definitions>
  <inkml:trace contextRef="#ctx0" brushRef="#br0">0 0 24575,'0'0'0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9.21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6576"/>
      <inkml:brushProperty name="anchorY" value="-36576"/>
      <inkml:brushProperty name="scaleFactor" value="0.5"/>
    </inkml:brush>
  </inkml:definitions>
  <inkml:trace contextRef="#ctx0" brushRef="#br0">0 1 24575,'0'0'0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49.89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7592"/>
      <inkml:brushProperty name="anchorY" value="-37592"/>
      <inkml:brushProperty name="scaleFactor" value="0.5"/>
    </inkml:brush>
  </inkml:definitions>
  <inkml:trace contextRef="#ctx0" brushRef="#br0">0 1 24575,'0'0'0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52.2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8608"/>
      <inkml:brushProperty name="anchorY" value="-38608"/>
      <inkml:brushProperty name="scaleFactor" value="0.5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9.1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0 0 24575,'0'0'0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56.2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9624"/>
      <inkml:brushProperty name="anchorY" value="-39624"/>
      <inkml:brushProperty name="scaleFactor" value="0.5"/>
    </inkml:brush>
  </inkml:definitions>
  <inkml:trace contextRef="#ctx0" brushRef="#br0">0 1 24575,'0'0'0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2.1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2512"/>
      <inkml:brushProperty name="anchorY" value="-32512"/>
      <inkml:brushProperty name="scaleFactor" value="0.5"/>
    </inkml:brush>
  </inkml:definitions>
  <inkml:trace contextRef="#ctx0" brushRef="#br0">0 1 24575,'0'0'0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2.56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3528"/>
      <inkml:brushProperty name="anchorY" value="-33528"/>
      <inkml:brushProperty name="scaleFactor" value="0.5"/>
    </inkml:brush>
  </inkml:definitions>
  <inkml:trace contextRef="#ctx0" brushRef="#br0">1 0 24575,'0'0'0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2.96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4544"/>
      <inkml:brushProperty name="anchorY" value="-34544"/>
      <inkml:brushProperty name="scaleFactor" value="0.5"/>
    </inkml:brush>
  </inkml:definitions>
  <inkml:trace contextRef="#ctx0" brushRef="#br0">0 1 24575,'0'0'0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3.35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5560"/>
      <inkml:brushProperty name="anchorY" value="-35560"/>
      <inkml:brushProperty name="scaleFactor" value="0.5"/>
    </inkml:brush>
  </inkml:definitions>
  <inkml:trace contextRef="#ctx0" brushRef="#br0">1 1 24575,'0'0'0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3.7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6576"/>
      <inkml:brushProperty name="anchorY" value="-36576"/>
      <inkml:brushProperty name="scaleFactor" value="0.5"/>
    </inkml:brush>
  </inkml:definitions>
  <inkml:trace contextRef="#ctx0" brushRef="#br0">1 0 24575,'0'0'0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4.0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7592"/>
      <inkml:brushProperty name="anchorY" value="-37592"/>
      <inkml:brushProperty name="scaleFactor" value="0.5"/>
    </inkml:brush>
  </inkml:definitions>
  <inkml:trace contextRef="#ctx0" brushRef="#br0">1 0 24575,'0'0'0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4.4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8608"/>
      <inkml:brushProperty name="anchorY" value="-38608"/>
      <inkml:brushProperty name="scaleFactor" value="0.5"/>
    </inkml:brush>
  </inkml:definitions>
  <inkml:trace contextRef="#ctx0" brushRef="#br0">0 1 24575,'0'0'0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4.8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9624"/>
      <inkml:brushProperty name="anchorY" value="-39624"/>
      <inkml:brushProperty name="scaleFactor" value="0.5"/>
    </inkml:brush>
  </inkml:definitions>
  <inkml:trace contextRef="#ctx0" brushRef="#br0">1 0 24575,'0'0'0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5.27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0"/>
      <inkml:brushProperty name="anchorY" value="-40640"/>
      <inkml:brushProperty name="scaleFactor" value="0.5"/>
    </inkml:brush>
  </inkml:definitions>
  <inkml:trace contextRef="#ctx0" brushRef="#br0">1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39.8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0 0 24575,'0'0'0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5.6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1656"/>
      <inkml:brushProperty name="anchorY" value="-41656"/>
      <inkml:brushProperty name="scaleFactor" value="0.5"/>
    </inkml:brush>
  </inkml:definitions>
  <inkml:trace contextRef="#ctx0" brushRef="#br0">0 1 24575,'0'0'0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6.07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2672"/>
      <inkml:brushProperty name="anchorY" value="-42672"/>
      <inkml:brushProperty name="scaleFactor" value="0.5"/>
    </inkml:brush>
  </inkml:definitions>
  <inkml:trace contextRef="#ctx0" brushRef="#br0">0 1 24575,'0'0'0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6.63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3688"/>
      <inkml:brushProperty name="anchorY" value="-43688"/>
      <inkml:brushProperty name="scaleFactor" value="0.5"/>
    </inkml:brush>
  </inkml:definitions>
  <inkml:trace contextRef="#ctx0" brushRef="#br0">0 0 24575,'0'0'0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7.05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4704"/>
      <inkml:brushProperty name="anchorY" value="-44704"/>
      <inkml:brushProperty name="scaleFactor" value="0.5"/>
    </inkml:brush>
  </inkml:definitions>
  <inkml:trace contextRef="#ctx0" brushRef="#br0">1 1 24575,'0'0'0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7.67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5720"/>
      <inkml:brushProperty name="anchorY" value="-45720"/>
      <inkml:brushProperty name="scaleFactor" value="0.5"/>
    </inkml:brush>
  </inkml:definitions>
  <inkml:trace contextRef="#ctx0" brushRef="#br0">1 1 24575,'0'0'0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8.1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6736"/>
      <inkml:brushProperty name="anchorY" value="-46736"/>
      <inkml:brushProperty name="scaleFactor" value="0.5"/>
    </inkml:brush>
  </inkml:definitions>
  <inkml:trace contextRef="#ctx0" brushRef="#br0">0 0 24575,'0'0'0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8.6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7752"/>
      <inkml:brushProperty name="anchorY" value="-47752"/>
      <inkml:brushProperty name="scaleFactor" value="0.5"/>
    </inkml:brush>
  </inkml:definitions>
  <inkml:trace contextRef="#ctx0" brushRef="#br0">0 1 24575,'0'0'0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9.12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8768"/>
      <inkml:brushProperty name="anchorY" value="-48768"/>
      <inkml:brushProperty name="scaleFactor" value="0.5"/>
    </inkml:brush>
  </inkml:definitions>
  <inkml:trace contextRef="#ctx0" brushRef="#br0">0 1 24575,'0'0'0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29.60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9784"/>
      <inkml:brushProperty name="anchorY" value="-49784"/>
      <inkml:brushProperty name="scaleFactor" value="0.5"/>
    </inkml:brush>
  </inkml:definitions>
  <inkml:trace contextRef="#ctx0" brushRef="#br0">1 1 24575,'0'0'0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0.09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0"/>
      <inkml:brushProperty name="anchorY" value="-50800"/>
      <inkml:brushProperty name="scaleFactor" value="0.5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40.40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1 0 24575,'0'0'0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0.49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1816"/>
      <inkml:brushProperty name="anchorY" value="-51816"/>
      <inkml:brushProperty name="scaleFactor" value="0.5"/>
    </inkml:brush>
  </inkml:definitions>
  <inkml:trace contextRef="#ctx0" brushRef="#br0">1 1 24575,'0'0'0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0.99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2832"/>
      <inkml:brushProperty name="anchorY" value="-52832"/>
      <inkml:brushProperty name="scaleFactor" value="0.5"/>
    </inkml:brush>
  </inkml:definitions>
  <inkml:trace contextRef="#ctx0" brushRef="#br0">1 0 24575,'0'0'0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1.43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3848"/>
      <inkml:brushProperty name="anchorY" value="-53848"/>
      <inkml:brushProperty name="scaleFactor" value="0.5"/>
    </inkml:brush>
  </inkml:definitions>
  <inkml:trace contextRef="#ctx0" brushRef="#br0">1 0 24575,'0'0'0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1.93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4864"/>
      <inkml:brushProperty name="anchorY" value="-54864"/>
      <inkml:brushProperty name="scaleFactor" value="0.5"/>
    </inkml:brush>
  </inkml:definitions>
  <inkml:trace contextRef="#ctx0" brushRef="#br0">1 1 24575,'0'0'0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2.4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5880"/>
      <inkml:brushProperty name="anchorY" value="-55880"/>
      <inkml:brushProperty name="scaleFactor" value="0.5"/>
    </inkml:brush>
  </inkml:definitions>
  <inkml:trace contextRef="#ctx0" brushRef="#br0">1 1 24575,'0'0'0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3.1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6896"/>
      <inkml:brushProperty name="anchorY" value="-56896"/>
      <inkml:brushProperty name="scaleFactor" value="0.5"/>
    </inkml:brush>
  </inkml:definitions>
  <inkml:trace contextRef="#ctx0" brushRef="#br0">1 0 24575,'0'0'0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3.9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7912"/>
      <inkml:brushProperty name="anchorY" value="-57912"/>
      <inkml:brushProperty name="scaleFactor" value="0.5"/>
    </inkml:brush>
  </inkml:definitions>
  <inkml:trace contextRef="#ctx0" brushRef="#br0">0 1 24575,'0'0'0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4.5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8928"/>
      <inkml:brushProperty name="anchorY" value="-58928"/>
      <inkml:brushProperty name="scaleFactor" value="0.5"/>
    </inkml:brush>
  </inkml:definitions>
  <inkml:trace contextRef="#ctx0" brushRef="#br0">0 0 24575,'0'0'0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5.2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9944"/>
      <inkml:brushProperty name="anchorY" value="-59944"/>
      <inkml:brushProperty name="scaleFactor" value="0.5"/>
    </inkml:brush>
  </inkml:definitions>
  <inkml:trace contextRef="#ctx0" brushRef="#br0">0 1 24575,'0'0'0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5.77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0"/>
      <inkml:brushProperty name="anchorY" value="-60960"/>
      <inkml:brushProperty name="scaleFactor" value="0.5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4.16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0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41.1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1 1 24575,'0'0'0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6.8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1976"/>
      <inkml:brushProperty name="anchorY" value="-61976"/>
      <inkml:brushProperty name="scaleFactor" value="0.5"/>
    </inkml:brush>
  </inkml:definitions>
  <inkml:trace contextRef="#ctx0" brushRef="#br0">0 0 24575,'0'0'0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7.5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2992"/>
      <inkml:brushProperty name="anchorY" value="-62992"/>
      <inkml:brushProperty name="scaleFactor" value="0.5"/>
    </inkml:brush>
  </inkml:definitions>
  <inkml:trace contextRef="#ctx0" brushRef="#br0">0 1 24575,'0'0'0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8.0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4008"/>
      <inkml:brushProperty name="anchorY" value="-64008"/>
      <inkml:brushProperty name="scaleFactor" value="0.5"/>
    </inkml:brush>
  </inkml:definitions>
  <inkml:trace contextRef="#ctx0" brushRef="#br0">0 0 24575,'0'0'0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38.83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5024"/>
      <inkml:brushProperty name="anchorY" value="-65024"/>
      <inkml:brushProperty name="scaleFactor" value="0.5"/>
    </inkml:brush>
  </inkml:definitions>
  <inkml:trace contextRef="#ctx0" brushRef="#br0">0 0 24575,'0'0'0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40.09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6040"/>
      <inkml:brushProperty name="anchorY" value="-66040"/>
      <inkml:brushProperty name="scaleFactor" value="0.5"/>
    </inkml:brush>
  </inkml:definitions>
  <inkml:trace contextRef="#ctx0" brushRef="#br0">1 0 24575,'0'0'0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41.26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7056"/>
      <inkml:brushProperty name="anchorY" value="-67056"/>
      <inkml:brushProperty name="scaleFactor" value="0.5"/>
    </inkml:brush>
  </inkml:definitions>
  <inkml:trace contextRef="#ctx0" brushRef="#br0">1 1 24575,'0'0'0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41.7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8072"/>
      <inkml:brushProperty name="anchorY" value="-68072"/>
      <inkml:brushProperty name="scaleFactor" value="0.5"/>
    </inkml:brush>
  </inkml:definitions>
  <inkml:trace contextRef="#ctx0" brushRef="#br0">0 1 24575,'0'0'0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42.57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9088"/>
      <inkml:brushProperty name="anchorY" value="-69088"/>
      <inkml:brushProperty name="scaleFactor" value="0.5"/>
    </inkml:brush>
  </inkml:definitions>
  <inkml:trace contextRef="#ctx0" brushRef="#br0">0 0 24575,'0'0'0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45.0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0104"/>
      <inkml:brushProperty name="anchorY" value="-70104"/>
      <inkml:brushProperty name="scaleFactor" value="0.5"/>
    </inkml:brush>
  </inkml:definitions>
  <inkml:trace contextRef="#ctx0" brushRef="#br0">1 0 24575,'0'0'0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47.6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0"/>
      <inkml:brushProperty name="anchorY" value="-71120"/>
      <inkml:brushProperty name="scaleFactor" value="0.5"/>
    </inkml:brush>
  </inkml:definitions>
  <inkml:trace contextRef="#ctx0" brushRef="#br0">1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41.85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0"/>
      <inkml:brushProperty name="anchorY" value="-30480"/>
      <inkml:brushProperty name="scaleFactor" value="0.5"/>
    </inkml:brush>
  </inkml:definitions>
  <inkml:trace contextRef="#ctx0" brushRef="#br0">0 0 24575,'0'0'0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2.87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4968"/>
      <inkml:brushProperty name="anchorY" value="-124968"/>
      <inkml:brushProperty name="scaleFactor" value="0.5"/>
    </inkml:brush>
  </inkml:definitions>
  <inkml:trace contextRef="#ctx0" brushRef="#br0">1 0 24575,'0'0'0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3.2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5984"/>
      <inkml:brushProperty name="anchorY" value="-125984"/>
      <inkml:brushProperty name="scaleFactor" value="0.5"/>
    </inkml:brush>
  </inkml:definitions>
  <inkml:trace contextRef="#ctx0" brushRef="#br0">1 0 24575,'0'0'0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3.4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7000"/>
      <inkml:brushProperty name="anchorY" value="-127000"/>
      <inkml:brushProperty name="scaleFactor" value="0.5"/>
    </inkml:brush>
  </inkml:definitions>
  <inkml:trace contextRef="#ctx0" brushRef="#br0">1 0 24575,'0'0'0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3.7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8016"/>
      <inkml:brushProperty name="anchorY" value="-128016"/>
      <inkml:brushProperty name="scaleFactor" value="0.5"/>
    </inkml:brush>
  </inkml:definitions>
  <inkml:trace contextRef="#ctx0" brushRef="#br0">1 0 24575,'0'0'0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4.71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9032"/>
      <inkml:brushProperty name="anchorY" value="-129032"/>
      <inkml:brushProperty name="scaleFactor" value="0.5"/>
    </inkml:brush>
  </inkml:definitions>
  <inkml:trace contextRef="#ctx0" brushRef="#br0">1 1 24575,'0'0'0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5.5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0048"/>
      <inkml:brushProperty name="anchorY" value="-130048"/>
      <inkml:brushProperty name="scaleFactor" value="0.5"/>
    </inkml:brush>
  </inkml:definitions>
  <inkml:trace contextRef="#ctx0" brushRef="#br0">1 0 24575,'0'0'0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6.17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1064"/>
      <inkml:brushProperty name="anchorY" value="-131064"/>
      <inkml:brushProperty name="scaleFactor" value="0.5"/>
    </inkml:brush>
  </inkml:definitions>
  <inkml:trace contextRef="#ctx0" brushRef="#br0">1 0 24575,'0'0'0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6.4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0"/>
      <inkml:brushProperty name="anchorY" value="-132080"/>
      <inkml:brushProperty name="scaleFactor" value="0.5"/>
    </inkml:brush>
  </inkml:definitions>
  <inkml:trace contextRef="#ctx0" brushRef="#br0">1 0 24575,'0'0'0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7.2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3096"/>
      <inkml:brushProperty name="anchorY" value="-133096"/>
      <inkml:brushProperty name="scaleFactor" value="0.5"/>
    </inkml:brush>
  </inkml:definitions>
  <inkml:trace contextRef="#ctx0" brushRef="#br0">0 1 24575,'0'0'0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8.09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4112"/>
      <inkml:brushProperty name="anchorY" value="-134112"/>
      <inkml:brushProperty name="scaleFactor" value="0.5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42.45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1496"/>
      <inkml:brushProperty name="anchorY" value="-31496"/>
      <inkml:brushProperty name="scaleFactor" value="0.5"/>
    </inkml:brush>
  </inkml:definitions>
  <inkml:trace contextRef="#ctx0" brushRef="#br0">1 1 24575,'0'0'0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8.57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5128"/>
      <inkml:brushProperty name="anchorY" value="-135128"/>
      <inkml:brushProperty name="scaleFactor" value="0.5"/>
    </inkml:brush>
  </inkml:definitions>
  <inkml:trace contextRef="#ctx0" brushRef="#br0">0 0 24575,'0'0'0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3:59.0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6144"/>
      <inkml:brushProperty name="anchorY" value="-136144"/>
      <inkml:brushProperty name="scaleFactor" value="0.5"/>
    </inkml:brush>
  </inkml:definitions>
  <inkml:trace contextRef="#ctx0" brushRef="#br0">1 1 24575,'0'0'0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0.2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7160"/>
      <inkml:brushProperty name="anchorY" value="-137160"/>
      <inkml:brushProperty name="scaleFactor" value="0.5"/>
    </inkml:brush>
  </inkml:definitions>
  <inkml:trace contextRef="#ctx0" brushRef="#br0">0 0 24575,'0'0'0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0.74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8176"/>
      <inkml:brushProperty name="anchorY" value="-138176"/>
      <inkml:brushProperty name="scaleFactor" value="0.5"/>
    </inkml:brush>
  </inkml:definitions>
  <inkml:trace contextRef="#ctx0" brushRef="#br0">1 1 24575,'0'0'0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1.2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9192"/>
      <inkml:brushProperty name="anchorY" value="-139192"/>
      <inkml:brushProperty name="scaleFactor" value="0.5"/>
    </inkml:brush>
  </inkml:definitions>
  <inkml:trace contextRef="#ctx0" brushRef="#br0">1 1 24575,'0'0'0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1.86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0208"/>
      <inkml:brushProperty name="anchorY" value="-140208"/>
      <inkml:brushProperty name="scaleFactor" value="0.5"/>
    </inkml:brush>
  </inkml:definitions>
  <inkml:trace contextRef="#ctx0" brushRef="#br0">1 1 24575,'0'0'0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3.35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1224"/>
      <inkml:brushProperty name="anchorY" value="-141224"/>
      <inkml:brushProperty name="scaleFactor" value="0.5"/>
    </inkml:brush>
  </inkml:definitions>
  <inkml:trace contextRef="#ctx0" brushRef="#br0">1 1 24575,'0'0'0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3.79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0"/>
      <inkml:brushProperty name="anchorY" value="-142240"/>
      <inkml:brushProperty name="scaleFactor" value="0.5"/>
    </inkml:brush>
  </inkml:definitions>
  <inkml:trace contextRef="#ctx0" brushRef="#br0">1 1 24575,'0'0'0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4.91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3256"/>
      <inkml:brushProperty name="anchorY" value="-143256"/>
      <inkml:brushProperty name="scaleFactor" value="0.5"/>
    </inkml:brush>
  </inkml:definitions>
  <inkml:trace contextRef="#ctx0" brushRef="#br0">0 0 24575,'0'0'0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5.4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4272"/>
      <inkml:brushProperty name="anchorY" value="-144272"/>
      <inkml:brushProperty name="scaleFactor" value="0.5"/>
    </inkml:brush>
  </inkml:definitions>
  <inkml:trace contextRef="#ctx0" brushRef="#br0">0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46.37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2512"/>
      <inkml:brushProperty name="anchorY" value="-32512"/>
      <inkml:brushProperty name="scaleFactor" value="0.5"/>
    </inkml:brush>
  </inkml:definitions>
  <inkml:trace contextRef="#ctx0" brushRef="#br0">0 0 24575,'0'0'0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6.29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5288"/>
      <inkml:brushProperty name="anchorY" value="-145288"/>
      <inkml:brushProperty name="scaleFactor" value="0.5"/>
    </inkml:brush>
  </inkml:definitions>
  <inkml:trace contextRef="#ctx0" brushRef="#br0">0 0 24575,'0'0'0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6.7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6304"/>
      <inkml:brushProperty name="anchorY" value="-146304"/>
      <inkml:brushProperty name="scaleFactor" value="0.5"/>
    </inkml:brush>
  </inkml:definitions>
  <inkml:trace contextRef="#ctx0" brushRef="#br0">0 0 24575,'0'0'0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6.9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7320"/>
      <inkml:brushProperty name="anchorY" value="-147320"/>
      <inkml:brushProperty name="scaleFactor" value="0.5"/>
    </inkml:brush>
  </inkml:definitions>
  <inkml:trace contextRef="#ctx0" brushRef="#br0">0 0 24575,'0'0'0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7.0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8336"/>
      <inkml:brushProperty name="anchorY" value="-148336"/>
      <inkml:brushProperty name="scaleFactor" value="0.5"/>
    </inkml:brush>
  </inkml:definitions>
  <inkml:trace contextRef="#ctx0" brushRef="#br0">0 0 24575,'0'0'0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7.23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9352"/>
      <inkml:brushProperty name="anchorY" value="-149352"/>
      <inkml:brushProperty name="scaleFactor" value="0.5"/>
    </inkml:brush>
  </inkml:definitions>
  <inkml:trace contextRef="#ctx0" brushRef="#br0">0 0 24575,'0'0'0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7.39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0368"/>
      <inkml:brushProperty name="anchorY" value="-150368"/>
      <inkml:brushProperty name="scaleFactor" value="0.5"/>
    </inkml:brush>
  </inkml:definitions>
  <inkml:trace contextRef="#ctx0" brushRef="#br0">0 0 24575,'0'0'0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7.70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1384"/>
      <inkml:brushProperty name="anchorY" value="-151384"/>
      <inkml:brushProperty name="scaleFactor" value="0.5"/>
    </inkml:brush>
  </inkml:definitions>
  <inkml:trace contextRef="#ctx0" brushRef="#br0">0 0 24575,'0'0'0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07.8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0"/>
      <inkml:brushProperty name="anchorY" value="-152400"/>
      <inkml:brushProperty name="scaleFactor" value="0.5"/>
    </inkml:brush>
  </inkml:definitions>
  <inkml:trace contextRef="#ctx0" brushRef="#br0">0 0 24575,'0'0'0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10.0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3416"/>
      <inkml:brushProperty name="anchorY" value="-153416"/>
      <inkml:brushProperty name="scaleFactor" value="0.5"/>
    </inkml:brush>
  </inkml:definitions>
  <inkml:trace contextRef="#ctx0" brushRef="#br0">1 0 24575,'0'0'0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10.2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4432"/>
      <inkml:brushProperty name="anchorY" value="-154432"/>
      <inkml:brushProperty name="scaleFactor" value="0.5"/>
    </inkml:brush>
  </inkml:definitions>
  <inkml:trace contextRef="#ctx0" brushRef="#br0">1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57.65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3528"/>
      <inkml:brushProperty name="anchorY" value="-33528"/>
      <inkml:brushProperty name="scaleFactor" value="0.5"/>
    </inkml:brush>
  </inkml:definitions>
  <inkml:trace contextRef="#ctx0" brushRef="#br0">1 1 24575,'0'0'0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10.4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5448"/>
      <inkml:brushProperty name="anchorY" value="-155448"/>
      <inkml:brushProperty name="scaleFactor" value="0.5"/>
    </inkml:brush>
  </inkml:definitions>
  <inkml:trace contextRef="#ctx0" brushRef="#br0">1 0 24575,'0'0'0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10.5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6464"/>
      <inkml:brushProperty name="anchorY" value="-156464"/>
      <inkml:brushProperty name="scaleFactor" value="0.5"/>
    </inkml:brush>
  </inkml:definitions>
  <inkml:trace contextRef="#ctx0" brushRef="#br0">1 0 24575,'0'0'0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10.7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7480"/>
      <inkml:brushProperty name="anchorY" value="-157480"/>
      <inkml:brushProperty name="scaleFactor" value="0.5"/>
    </inkml:brush>
  </inkml:definitions>
  <inkml:trace contextRef="#ctx0" brushRef="#br0">1 0 24575,'0'0'0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9:34:10.88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8496"/>
      <inkml:brushProperty name="anchorY" value="-158496"/>
      <inkml:brushProperty name="scaleFactor" value="0.5"/>
    </inkml:brush>
  </inkml:definitions>
  <inkml:trace contextRef="#ctx0" brushRef="#br0">1 0 24575,'0'0'0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2:57.31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2:57.7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0 1 24575,'0'0'0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2:58.2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1 1 24575,'0'0'0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2:58.72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1 1 24575,'0'0'0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2:59.2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1 0 24575,'0'0'0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2:59.9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59.1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4544"/>
      <inkml:brushProperty name="anchorY" value="-34544"/>
      <inkml:brushProperty name="scaleFactor" value="0.5"/>
    </inkml:brush>
  </inkml:definitions>
  <inkml:trace contextRef="#ctx0" brushRef="#br0">1 1 24575,'0'0'0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0.2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0 1 24575,'0'0'0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0.7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0 1 24575,'0'0'0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1.1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0 0 24575,'0'0'0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1.5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0 0 24575,'0'0'0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1.9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0 0 24575,'0'0'0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2.42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1 1 24575,'0'0'0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2.97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1 0 24575,'0'0'0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3.48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0 1 24575,'0'0'0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3.9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0 1 24575,'0'0'0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4.7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0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59.6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5560"/>
      <inkml:brushProperty name="anchorY" value="-35560"/>
      <inkml:brushProperty name="scaleFactor" value="0.5"/>
    </inkml:brush>
  </inkml:definitions>
  <inkml:trace contextRef="#ctx0" brushRef="#br0">0 0 24575,'0'0'0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5.5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1 0 24575,'0'0'0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6.11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0 0 24575,'0'0'0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6.6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0 0 24575,'0'0'0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7.4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1 1 24575,'0'0'0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8.0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0 1 24575,'0'0'0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9.18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0 1 24575,'0'0'0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09.89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0 1 24575,'0'0'0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0.69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0 0 24575,'0'0'0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1.7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1 0 24575,'0'0'0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2.4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0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1.6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6576"/>
      <inkml:brushProperty name="anchorY" value="-36576"/>
      <inkml:brushProperty name="scaleFactor" value="0.5"/>
    </inkml:brush>
  </inkml:definitions>
  <inkml:trace contextRef="#ctx0" brushRef="#br0">0 0 24575,'0'0'0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3.0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0 0 24575,'0'0'0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3.6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1 1 24575,'0'0'0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4.2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0 0 24575,'0'0'0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6.09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0 0 24575,'0'0'0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3:17.21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0"/>
      <inkml:brushProperty name="anchorY" value="-30480"/>
      <inkml:brushProperty name="scaleFactor" value="0.5"/>
    </inkml:brush>
  </inkml:definitions>
  <inkml:trace contextRef="#ctx0" brushRef="#br0">0 0 24575,'0'0'0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21.7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2832"/>
      <inkml:brushProperty name="anchorY" value="-52832"/>
      <inkml:brushProperty name="scaleFactor" value="0.5"/>
    </inkml:brush>
  </inkml:definitions>
  <inkml:trace contextRef="#ctx0" brushRef="#br0">1 1 24575,'0'0'0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23.3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3848"/>
      <inkml:brushProperty name="anchorY" value="-53848"/>
      <inkml:brushProperty name="scaleFactor" value="0.5"/>
    </inkml:brush>
  </inkml:definitions>
  <inkml:trace contextRef="#ctx0" brushRef="#br0">1 1 24575,'0'0'0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24.7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4864"/>
      <inkml:brushProperty name="anchorY" value="-54864"/>
      <inkml:brushProperty name="scaleFactor" value="0.5"/>
    </inkml:brush>
  </inkml:definitions>
  <inkml:trace contextRef="#ctx0" brushRef="#br0">0 0 24575,'0'0'0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27.2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5880"/>
      <inkml:brushProperty name="anchorY" value="-55880"/>
      <inkml:brushProperty name="scaleFactor" value="0.5"/>
    </inkml:brush>
  </inkml:definitions>
  <inkml:trace contextRef="#ctx0" brushRef="#br0">0 0 24575,'0'0'0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27.5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6896"/>
      <inkml:brushProperty name="anchorY" value="-56896"/>
      <inkml:brushProperty name="scaleFactor" value="0.5"/>
    </inkml:brush>
  </inkml:definitions>
  <inkml:trace contextRef="#ctx0" brushRef="#br0">0 0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2.66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7592"/>
      <inkml:brushProperty name="anchorY" value="-37592"/>
      <inkml:brushProperty name="scaleFactor" value="0.5"/>
    </inkml:brush>
  </inkml:definitions>
  <inkml:trace contextRef="#ctx0" brushRef="#br0">1 0 24575,'0'0'0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27.7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7912"/>
      <inkml:brushProperty name="anchorY" value="-57912"/>
      <inkml:brushProperty name="scaleFactor" value="0.5"/>
    </inkml:brush>
  </inkml:definitions>
  <inkml:trace contextRef="#ctx0" brushRef="#br0">0 0 24575,'0'0'0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27.93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8928"/>
      <inkml:brushProperty name="anchorY" value="-58928"/>
      <inkml:brushProperty name="scaleFactor" value="0.5"/>
    </inkml:brush>
  </inkml:definitions>
  <inkml:trace contextRef="#ctx0" brushRef="#br0">0 0 24575,'0'0'0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0.1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9944"/>
      <inkml:brushProperty name="anchorY" value="-59944"/>
      <inkml:brushProperty name="scaleFactor" value="0.5"/>
    </inkml:brush>
  </inkml:definitions>
  <inkml:trace contextRef="#ctx0" brushRef="#br0">0 1 24575,'0'0'0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0.3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0"/>
      <inkml:brushProperty name="anchorY" value="-60960"/>
      <inkml:brushProperty name="scaleFactor" value="0.5"/>
    </inkml:brush>
  </inkml:definitions>
  <inkml:trace contextRef="#ctx0" brushRef="#br0">0 1 24575,'0'0'0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0.67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1976"/>
      <inkml:brushProperty name="anchorY" value="-61976"/>
      <inkml:brushProperty name="scaleFactor" value="0.5"/>
    </inkml:brush>
  </inkml:definitions>
  <inkml:trace contextRef="#ctx0" brushRef="#br0">0 1 24575,'0'0'0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0.80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2992"/>
      <inkml:brushProperty name="anchorY" value="-62992"/>
      <inkml:brushProperty name="scaleFactor" value="0.5"/>
    </inkml:brush>
  </inkml:definitions>
  <inkml:trace contextRef="#ctx0" brushRef="#br0">0 1 24575,'0'0'0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0.9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4008"/>
      <inkml:brushProperty name="anchorY" value="-64008"/>
      <inkml:brushProperty name="scaleFactor" value="0.5"/>
    </inkml:brush>
  </inkml:definitions>
  <inkml:trace contextRef="#ctx0" brushRef="#br0">0 1 24575,'0'0'0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2.47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5024"/>
      <inkml:brushProperty name="anchorY" value="-65024"/>
      <inkml:brushProperty name="scaleFactor" value="0.5"/>
    </inkml:brush>
  </inkml:definitions>
  <inkml:trace contextRef="#ctx0" brushRef="#br0">1 0 24575,'0'0'0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2.6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6040"/>
      <inkml:brushProperty name="anchorY" value="-66040"/>
      <inkml:brushProperty name="scaleFactor" value="0.5"/>
    </inkml:brush>
  </inkml:definitions>
  <inkml:trace contextRef="#ctx0" brushRef="#br0">1 0 24575,'0'0'0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2.8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7056"/>
      <inkml:brushProperty name="anchorY" value="-67056"/>
      <inkml:brushProperty name="scaleFactor" value="0.5"/>
    </inkml:brush>
  </inkml:definitions>
  <inkml:trace contextRef="#ctx0" brushRef="#br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3.5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8608"/>
      <inkml:brushProperty name="anchorY" value="-38608"/>
      <inkml:brushProperty name="scaleFactor" value="0.5"/>
    </inkml:brush>
  </inkml:definitions>
  <inkml:trace contextRef="#ctx0" brushRef="#br0">0 0 24575,'0'0'0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3.1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8072"/>
      <inkml:brushProperty name="anchorY" value="-68072"/>
      <inkml:brushProperty name="scaleFactor" value="0.5"/>
    </inkml:brush>
  </inkml:definitions>
  <inkml:trace contextRef="#ctx0" brushRef="#br0">1 0 24575,'0'0'0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3.27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9088"/>
      <inkml:brushProperty name="anchorY" value="-69088"/>
      <inkml:brushProperty name="scaleFactor" value="0.5"/>
    </inkml:brush>
  </inkml:definitions>
  <inkml:trace contextRef="#ctx0" brushRef="#br0">1 0 24575,'0'0'0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3.66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0104"/>
      <inkml:brushProperty name="anchorY" value="-70104"/>
      <inkml:brushProperty name="scaleFactor" value="0.5"/>
    </inkml:brush>
  </inkml:definitions>
  <inkml:trace contextRef="#ctx0" brushRef="#br0">1 0 24575,'0'0'0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8.0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0"/>
      <inkml:brushProperty name="anchorY" value="-71120"/>
      <inkml:brushProperty name="scaleFactor" value="0.5"/>
    </inkml:brush>
  </inkml:definitions>
  <inkml:trace contextRef="#ctx0" brushRef="#br0">1 1 24575,'0'0'0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9.2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2136"/>
      <inkml:brushProperty name="anchorY" value="-72136"/>
      <inkml:brushProperty name="scaleFactor" value="0.5"/>
    </inkml:brush>
  </inkml:definitions>
  <inkml:trace contextRef="#ctx0" brushRef="#br0">1 0 24575,'0'0'0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9.40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3152"/>
      <inkml:brushProperty name="anchorY" value="-73152"/>
      <inkml:brushProperty name="scaleFactor" value="0.5"/>
    </inkml:brush>
  </inkml:definitions>
  <inkml:trace contextRef="#ctx0" brushRef="#br0">1 0 24575,'0'0'0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9.6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4168"/>
      <inkml:brushProperty name="anchorY" value="-74168"/>
      <inkml:brushProperty name="scaleFactor" value="0.5"/>
    </inkml:brush>
  </inkml:definitions>
  <inkml:trace contextRef="#ctx0" brushRef="#br0">1 0 24575,'0'0'0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9.77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5184"/>
      <inkml:brushProperty name="anchorY" value="-75184"/>
      <inkml:brushProperty name="scaleFactor" value="0.5"/>
    </inkml:brush>
  </inkml:definitions>
  <inkml:trace contextRef="#ctx0" brushRef="#br0">1 0 24575,'0'0'0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39.93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6200"/>
      <inkml:brushProperty name="anchorY" value="-76200"/>
      <inkml:brushProperty name="scaleFactor" value="0.5"/>
    </inkml:brush>
  </inkml:definitions>
  <inkml:trace contextRef="#ctx0" brushRef="#br0">1 0 24575,'0'0'0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40.0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7216"/>
      <inkml:brushProperty name="anchorY" value="-77216"/>
      <inkml:brushProperty name="scaleFactor" value="0.5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4.95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1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4.03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9624"/>
      <inkml:brushProperty name="anchorY" value="-39624"/>
      <inkml:brushProperty name="scaleFactor" value="0.5"/>
    </inkml:brush>
  </inkml:definitions>
  <inkml:trace contextRef="#ctx0" brushRef="#br0">1 0 24575,'0'0'0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40.4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8232"/>
      <inkml:brushProperty name="anchorY" value="-78232"/>
      <inkml:brushProperty name="scaleFactor" value="0.5"/>
    </inkml:brush>
  </inkml:definitions>
  <inkml:trace contextRef="#ctx0" brushRef="#br0">1 0 24575,'0'0'0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41.8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9248"/>
      <inkml:brushProperty name="anchorY" value="-79248"/>
      <inkml:brushProperty name="scaleFactor" value="0.5"/>
    </inkml:brush>
  </inkml:definitions>
  <inkml:trace contextRef="#ctx0" brushRef="#br0">1 0 24575,'0'0'0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42.7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0264"/>
      <inkml:brushProperty name="anchorY" value="-80264"/>
      <inkml:brushProperty name="scaleFactor" value="0.5"/>
    </inkml:brush>
  </inkml:definitions>
  <inkml:trace contextRef="#ctx0" brushRef="#br0">1 0 24575,'0'0'0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35:44.2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0"/>
      <inkml:brushProperty name="anchorY" value="-81280"/>
      <inkml:brushProperty name="scaleFactor" value="0.5"/>
    </inkml:brush>
  </inkml:definitions>
  <inkml:trace contextRef="#ctx0" brushRef="#br0">0 0 24575,'0'0'0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24.9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9624"/>
      <inkml:brushProperty name="anchorY" value="-39624"/>
      <inkml:brushProperty name="scaleFactor" value="0.5"/>
    </inkml:brush>
  </inkml:definitions>
  <inkml:trace contextRef="#ctx0" brushRef="#br0">1 1 24575,'0'0'0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25.3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0"/>
      <inkml:brushProperty name="anchorY" value="-40640"/>
      <inkml:brushProperty name="scaleFactor" value="0.5"/>
    </inkml:brush>
  </inkml:definitions>
  <inkml:trace contextRef="#ctx0" brushRef="#br0">0 0 24575,'0'0'0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25.7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1656"/>
      <inkml:brushProperty name="anchorY" value="-41656"/>
      <inkml:brushProperty name="scaleFactor" value="0.5"/>
    </inkml:brush>
  </inkml:definitions>
  <inkml:trace contextRef="#ctx0" brushRef="#br0">1 1 24575,'0'0'0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32.9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2672"/>
      <inkml:brushProperty name="anchorY" value="-42672"/>
      <inkml:brushProperty name="scaleFactor" value="0.5"/>
    </inkml:brush>
  </inkml:definitions>
  <inkml:trace contextRef="#ctx0" brushRef="#br0">0 0 24575,'0'0'0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33.36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3688"/>
      <inkml:brushProperty name="anchorY" value="-43688"/>
      <inkml:brushProperty name="scaleFactor" value="0.5"/>
    </inkml:brush>
  </inkml:definitions>
  <inkml:trace contextRef="#ctx0" brushRef="#br0">1 1 24575,'0'0'0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33.72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4704"/>
      <inkml:brushProperty name="anchorY" value="-44704"/>
      <inkml:brushProperty name="scaleFactor" value="0.5"/>
    </inkml:brush>
  </inkml:definitions>
  <inkml:trace contextRef="#ctx0" brushRef="#br0">0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4.57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0"/>
      <inkml:brushProperty name="anchorY" value="-40640"/>
      <inkml:brushProperty name="scaleFactor" value="0.5"/>
    </inkml:brush>
  </inkml:definitions>
  <inkml:trace contextRef="#ctx0" brushRef="#br0">1 1 24575,'0'0'0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34.07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5720"/>
      <inkml:brushProperty name="anchorY" value="-45720"/>
      <inkml:brushProperty name="scaleFactor" value="0.5"/>
    </inkml:brush>
  </inkml:definitions>
  <inkml:trace contextRef="#ctx0" brushRef="#br0">0 1 24575,'0'0'0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34.43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6736"/>
      <inkml:brushProperty name="anchorY" value="-46736"/>
      <inkml:brushProperty name="scaleFactor" value="0.5"/>
    </inkml:brush>
  </inkml:definitions>
  <inkml:trace contextRef="#ctx0" brushRef="#br0">0 1 24575,'0'0'0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34.7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7752"/>
      <inkml:brushProperty name="anchorY" value="-47752"/>
      <inkml:brushProperty name="scaleFactor" value="0.5"/>
    </inkml:brush>
  </inkml:definitions>
  <inkml:trace contextRef="#ctx0" brushRef="#br0">1 1 24575,'0'0'0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35.07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8768"/>
      <inkml:brushProperty name="anchorY" value="-48768"/>
      <inkml:brushProperty name="scaleFactor" value="0.5"/>
    </inkml:brush>
  </inkml:definitions>
  <inkml:trace contextRef="#ctx0" brushRef="#br0">0 1 24575,'0'0'0,"5"0"0,1 6 0,0 5 0,-1 6 0,-2-1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3.9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6138.62109"/>
      <inkml:brushProperty name="anchorY" value="-54323.05859"/>
      <inkml:brushProperty name="scaleFactor" value="0.5"/>
    </inkml:brush>
  </inkml:definitions>
  <inkml:trace contextRef="#ctx0" brushRef="#br0">1 1 24575,'0'0'0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4.4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7154.62109"/>
      <inkml:brushProperty name="anchorY" value="-55339.05859"/>
      <inkml:brushProperty name="scaleFactor" value="0.5"/>
    </inkml:brush>
  </inkml:definitions>
  <inkml:trace contextRef="#ctx0" brushRef="#br0">0 1 24575,'0'0'0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4.8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8170.62109"/>
      <inkml:brushProperty name="anchorY" value="-56355.05859"/>
      <inkml:brushProperty name="scaleFactor" value="0.5"/>
    </inkml:brush>
  </inkml:definitions>
  <inkml:trace contextRef="#ctx0" brushRef="#br0">1 0 24575,'0'0'0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5.24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9186.62109"/>
      <inkml:brushProperty name="anchorY" value="-57371.05859"/>
      <inkml:brushProperty name="scaleFactor" value="0.5"/>
    </inkml:brush>
  </inkml:definitions>
  <inkml:trace contextRef="#ctx0" brushRef="#br0">0 0 24575,'0'0'0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5.66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202.62109"/>
      <inkml:brushProperty name="anchorY" value="-58387.05859"/>
      <inkml:brushProperty name="scaleFactor" value="0.5"/>
    </inkml:brush>
  </inkml:definitions>
  <inkml:trace contextRef="#ctx0" brushRef="#br0">0 0 24575,'0'0'0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6.93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1218.62109"/>
      <inkml:brushProperty name="anchorY" value="-59403.05859"/>
      <inkml:brushProperty name="scaleFactor" value="0.5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5.20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1656"/>
      <inkml:brushProperty name="anchorY" value="-41656"/>
      <inkml:brushProperty name="scaleFactor" value="0.5"/>
    </inkml:brush>
  </inkml:definitions>
  <inkml:trace contextRef="#ctx0" brushRef="#br0">0 0 24575,'0'0'0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7.78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2234.62109"/>
      <inkml:brushProperty name="anchorY" value="-60419.05859"/>
      <inkml:brushProperty name="scaleFactor" value="0.5"/>
    </inkml:brush>
  </inkml:definitions>
  <inkml:trace contextRef="#ctx0" brushRef="#br0">1 1 24575,'0'0'0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49.4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3250.62109"/>
      <inkml:brushProperty name="anchorY" value="-61435.05859"/>
      <inkml:brushProperty name="scaleFactor" value="0.5"/>
    </inkml:brush>
  </inkml:definitions>
  <inkml:trace contextRef="#ctx0" brushRef="#br0">41 91 24575,'0'0'0,"-5"0"0,-2-6 0,2-5 0,0-5 0,1-5 0,-3 2 0,0 8 0,6 6 0,8 3 0,1 9 0,1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0.18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2217.39453"/>
      <inkml:brushProperty name="anchorY" value="-60342.375"/>
      <inkml:brushProperty name="scaleFactor" value="0.5"/>
    </inkml:brush>
  </inkml:definitions>
  <inkml:trace contextRef="#ctx0" brushRef="#br0">0 0 24575,'0'0'0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1.0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3233.39453"/>
      <inkml:brushProperty name="anchorY" value="-61358.375"/>
      <inkml:brushProperty name="scaleFactor" value="0.5"/>
    </inkml:brush>
  </inkml:definitions>
  <inkml:trace contextRef="#ctx0" brushRef="#br0">1 0 24575,'0'0'0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1.99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4249.39453"/>
      <inkml:brushProperty name="anchorY" value="-62374.375"/>
      <inkml:brushProperty name="scaleFactor" value="0.5"/>
    </inkml:brush>
  </inkml:definitions>
  <inkml:trace contextRef="#ctx0" brushRef="#br0">1 1 24575,'0'0'0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2.50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5265.39453"/>
      <inkml:brushProperty name="anchorY" value="-63390.375"/>
      <inkml:brushProperty name="scaleFactor" value="0.5"/>
    </inkml:brush>
  </inkml:definitions>
  <inkml:trace contextRef="#ctx0" brushRef="#br0">0 1 24575,'0'0'0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3.05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6281.39453"/>
      <inkml:brushProperty name="anchorY" value="-64406.375"/>
      <inkml:brushProperty name="scaleFactor" value="0.5"/>
    </inkml:brush>
  </inkml:definitions>
  <inkml:trace contextRef="#ctx0" brushRef="#br0">1 1 24575,'0'0'0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3.60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7297.39453"/>
      <inkml:brushProperty name="anchorY" value="-65422.375"/>
      <inkml:brushProperty name="scaleFactor" value="0.5"/>
    </inkml:brush>
  </inkml:definitions>
  <inkml:trace contextRef="#ctx0" brushRef="#br0">0 0 24575,'0'0'0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4.2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8313.39453"/>
      <inkml:brushProperty name="anchorY" value="-66438.375"/>
      <inkml:brushProperty name="scaleFactor" value="0.5"/>
    </inkml:brush>
  </inkml:definitions>
  <inkml:trace contextRef="#ctx0" brushRef="#br0">0 0 24575,'0'0'0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4.4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9329.39453"/>
      <inkml:brushProperty name="anchorY" value="-67454.375"/>
      <inkml:brushProperty name="scaleFactor" value="0.5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5.6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2672"/>
      <inkml:brushProperty name="anchorY" value="-42672"/>
      <inkml:brushProperty name="scaleFactor" value="0.5"/>
    </inkml:brush>
  </inkml:definitions>
  <inkml:trace contextRef="#ctx0" brushRef="#br0">0 0 24575,'0'0'0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5.0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345.39453"/>
      <inkml:brushProperty name="anchorY" value="-68470.375"/>
      <inkml:brushProperty name="scaleFactor" value="0.5"/>
    </inkml:brush>
  </inkml:definitions>
  <inkml:trace contextRef="#ctx0" brushRef="#br0">0 1 24575,'0'0'0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5.21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1361.39453"/>
      <inkml:brushProperty name="anchorY" value="-69486.375"/>
      <inkml:brushProperty name="scaleFactor" value="0.5"/>
    </inkml:brush>
  </inkml:definitions>
  <inkml:trace contextRef="#ctx0" brushRef="#br0">0 1 24575,'0'0'0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6.1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2377.39453"/>
      <inkml:brushProperty name="anchorY" value="-70502.375"/>
      <inkml:brushProperty name="scaleFactor" value="0.5"/>
    </inkml:brush>
  </inkml:definitions>
  <inkml:trace contextRef="#ctx0" brushRef="#br0">1 0 24575,'0'0'0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6.4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3393.39453"/>
      <inkml:brushProperty name="anchorY" value="-71518.375"/>
      <inkml:brushProperty name="scaleFactor" value="0.5"/>
    </inkml:brush>
  </inkml:definitions>
  <inkml:trace contextRef="#ctx0" brushRef="#br0">1 0 24575,'0'0'0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6.67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4409.39453"/>
      <inkml:brushProperty name="anchorY" value="-72534.375"/>
      <inkml:brushProperty name="scaleFactor" value="0.5"/>
    </inkml:brush>
  </inkml:definitions>
  <inkml:trace contextRef="#ctx0" brushRef="#br0">1 0 24575,'0'0'0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7.08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5425.39453"/>
      <inkml:brushProperty name="anchorY" value="-73550.375"/>
      <inkml:brushProperty name="scaleFactor" value="0.5"/>
    </inkml:brush>
  </inkml:definitions>
  <inkml:trace contextRef="#ctx0" brushRef="#br0">1 1 24575,'0'0'0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7.4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6441.39844"/>
      <inkml:brushProperty name="anchorY" value="-74566.375"/>
      <inkml:brushProperty name="scaleFactor" value="0.5"/>
    </inkml:brush>
  </inkml:definitions>
  <inkml:trace contextRef="#ctx0" brushRef="#br0">1 1 24575,'0'0'0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7.60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7457.39844"/>
      <inkml:brushProperty name="anchorY" value="-75582.375"/>
      <inkml:brushProperty name="scaleFactor" value="0.5"/>
    </inkml:brush>
  </inkml:definitions>
  <inkml:trace contextRef="#ctx0" brushRef="#br0">1 1 24575,'0'0'0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8.1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8473.39844"/>
      <inkml:brushProperty name="anchorY" value="-76598.375"/>
      <inkml:brushProperty name="scaleFactor" value="0.5"/>
    </inkml:brush>
  </inkml:definitions>
  <inkml:trace contextRef="#ctx0" brushRef="#br0">1 0 24575,'0'0'0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8.29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9489.39844"/>
      <inkml:brushProperty name="anchorY" value="-77614.375"/>
      <inkml:brushProperty name="scaleFactor" value="0.5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6.14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3688"/>
      <inkml:brushProperty name="anchorY" value="-43688"/>
      <inkml:brushProperty name="scaleFactor" value="0.5"/>
    </inkml:brush>
  </inkml:definitions>
  <inkml:trace contextRef="#ctx0" brushRef="#br0">1 0 24575,'0'0'0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8.4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0505.39844"/>
      <inkml:brushProperty name="anchorY" value="-78630.375"/>
      <inkml:brushProperty name="scaleFactor" value="0.5"/>
    </inkml:brush>
  </inkml:definitions>
  <inkml:trace contextRef="#ctx0" brushRef="#br0">1 0 24575,'0'0'0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9.12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521.39844"/>
      <inkml:brushProperty name="anchorY" value="-79646.375"/>
      <inkml:brushProperty name="scaleFactor" value="0.5"/>
    </inkml:brush>
  </inkml:definitions>
  <inkml:trace contextRef="#ctx0" brushRef="#br0">1 1 24575,'0'0'0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4:59.58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2537.39844"/>
      <inkml:brushProperty name="anchorY" value="-80662.375"/>
      <inkml:brushProperty name="scaleFactor" value="0.5"/>
    </inkml:brush>
  </inkml:definitions>
  <inkml:trace contextRef="#ctx0" brushRef="#br0">1 1 24575,'0'0'0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0.0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3553.39844"/>
      <inkml:brushProperty name="anchorY" value="-81678.375"/>
      <inkml:brushProperty name="scaleFactor" value="0.5"/>
    </inkml:brush>
  </inkml:definitions>
  <inkml:trace contextRef="#ctx0" brushRef="#br0">0 1 24575,'0'0'0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0.95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4569.39844"/>
      <inkml:brushProperty name="anchorY" value="-82694.375"/>
      <inkml:brushProperty name="scaleFactor" value="0.5"/>
    </inkml:brush>
  </inkml:definitions>
  <inkml:trace contextRef="#ctx0" brushRef="#br0">1 1 24575,'0'0'0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1.92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5585.39844"/>
      <inkml:brushProperty name="anchorY" value="-83710.375"/>
      <inkml:brushProperty name="scaleFactor" value="0.5"/>
    </inkml:brush>
  </inkml:definitions>
  <inkml:trace contextRef="#ctx0" brushRef="#br0">0 1 24575,'0'0'0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2.17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6601.39844"/>
      <inkml:brushProperty name="anchorY" value="-84726.375"/>
      <inkml:brushProperty name="scaleFactor" value="0.5"/>
    </inkml:brush>
  </inkml:definitions>
  <inkml:trace contextRef="#ctx0" brushRef="#br0">0 1 24575,'0'0'0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3.22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7617.39844"/>
      <inkml:brushProperty name="anchorY" value="-85742.375"/>
      <inkml:brushProperty name="scaleFactor" value="0.5"/>
    </inkml:brush>
  </inkml:definitions>
  <inkml:trace contextRef="#ctx0" brushRef="#br0">0 1 24575,'0'0'0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3.40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8633.39844"/>
      <inkml:brushProperty name="anchorY" value="-86758.375"/>
      <inkml:brushProperty name="scaleFactor" value="0.5"/>
    </inkml:brush>
  </inkml:definitions>
  <inkml:trace contextRef="#ctx0" brushRef="#br0">0 1 24575,'0'0'0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3.56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9649.39844"/>
      <inkml:brushProperty name="anchorY" value="-87774.375"/>
      <inkml:brushProperty name="scaleFactor" value="0.5"/>
    </inkml:brush>
  </inkml:definitions>
  <inkml:trace contextRef="#ctx0" brushRef="#br0">0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6.66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4704"/>
      <inkml:brushProperty name="anchorY" value="-44704"/>
      <inkml:brushProperty name="scaleFactor" value="0.5"/>
    </inkml:brush>
  </inkml:definitions>
  <inkml:trace contextRef="#ctx0" brushRef="#br0">0 1 24575,'0'0'0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3.73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0665.39844"/>
      <inkml:brushProperty name="anchorY" value="-88790.375"/>
      <inkml:brushProperty name="scaleFactor" value="0.5"/>
    </inkml:brush>
  </inkml:definitions>
  <inkml:trace contextRef="#ctx0" brushRef="#br0">0 1 24575,'0'0'0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3.9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681.39844"/>
      <inkml:brushProperty name="anchorY" value="-89806.375"/>
      <inkml:brushProperty name="scaleFactor" value="0.5"/>
    </inkml:brush>
  </inkml:definitions>
  <inkml:trace contextRef="#ctx0" brushRef="#br0">0 1 24575,'0'0'0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4.2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2697.39844"/>
      <inkml:brushProperty name="anchorY" value="-90822.375"/>
      <inkml:brushProperty name="scaleFactor" value="0.5"/>
    </inkml:brush>
  </inkml:definitions>
  <inkml:trace contextRef="#ctx0" brushRef="#br0">0 1 24575,'0'0'0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4.88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3713.39844"/>
      <inkml:brushProperty name="anchorY" value="-91838.375"/>
      <inkml:brushProperty name="scaleFactor" value="0.5"/>
    </inkml:brush>
  </inkml:definitions>
  <inkml:trace contextRef="#ctx0" brushRef="#br0">1 0 24575,'0'0'0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5.3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4729.39844"/>
      <inkml:brushProperty name="anchorY" value="-92854.375"/>
      <inkml:brushProperty name="scaleFactor" value="0.5"/>
    </inkml:brush>
  </inkml:definitions>
  <inkml:trace contextRef="#ctx0" brushRef="#br0">1 1 24575,'0'0'0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5:05.76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5745.39844"/>
      <inkml:brushProperty name="anchorY" value="-93870.375"/>
      <inkml:brushProperty name="scaleFactor" value="0.5"/>
    </inkml:brush>
  </inkml:definitions>
  <inkml:trace contextRef="#ctx0" brushRef="#br0">1 0 24575,'0'0'0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08.4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08.9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0 1 24575,'0'0'0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09.43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0 1 24575,'0'0'0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09.9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1 0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7.1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5720"/>
      <inkml:brushProperty name="anchorY" value="-45720"/>
      <inkml:brushProperty name="scaleFactor" value="0.5"/>
    </inkml:brush>
  </inkml:definitions>
  <inkml:trace contextRef="#ctx0" brushRef="#br0">0 1 24575,'0'0'0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0.54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1 0 24575,'0'0'0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0.94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1 1 24575,'0'0'0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1.3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0 0 24575,'0'0'0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1.79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1 1 24575,'0'0'0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2.22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0 1 24575,'0'0'0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2.66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1 1 24575,'0'0'0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3.0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0 1 24575,'0'0'0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3.5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0 1 24575,'0'0'0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3.9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0 1 24575,'0'0'0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4.3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0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7.72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6736"/>
      <inkml:brushProperty name="anchorY" value="-46736"/>
      <inkml:brushProperty name="scaleFactor" value="0.5"/>
    </inkml:brush>
  </inkml:definitions>
  <inkml:trace contextRef="#ctx0" brushRef="#br0">1 1 24575,'0'0'0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4.7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1 1 24575,'0'0'0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5.10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0 1 24575,'0'0'0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5.52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1 0 24575,'0'0'0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5.9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1 0 24575,'0'0'0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6.43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1 0 24575,'0'0'0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6.85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0 1 24575,'0'0'0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7.26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0 0 24575,'0'0'0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7.66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1 1 24575,'0'0'0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8.0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1 0 24575,'0'0'0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8.5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0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3:08.23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7752"/>
      <inkml:brushProperty name="anchorY" value="-47752"/>
      <inkml:brushProperty name="scaleFactor" value="0.5"/>
    </inkml:brush>
  </inkml:definitions>
  <inkml:trace contextRef="#ctx0" brushRef="#br0">1 0 24575,'0'0'0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1 0 24575,'0'0'0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9.4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0 1 24575,'0'0'0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19.89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1 1 24575,'0'0'0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0.3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0 0 24575,'0'0'0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0.74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0 1 24575,'0'0'0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1.15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0 1 24575,'0'0'0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1.57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0"/>
      <inkml:brushProperty name="anchorY" value="-30480"/>
      <inkml:brushProperty name="scaleFactor" value="0.5"/>
    </inkml:brush>
  </inkml:definitions>
  <inkml:trace contextRef="#ctx0" brushRef="#br0">1 0 24575,'0'0'0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0:22.80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1496"/>
      <inkml:brushProperty name="anchorY" value="-31496"/>
      <inkml:brushProperty name="scaleFactor" value="0.5"/>
    </inkml:brush>
  </inkml:definitions>
  <inkml:trace contextRef="#ctx0" brushRef="#br0">1 0 24575,'0'0'0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6.89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7.30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1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0T18:23:17.46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112 162,'-65'0,"63"0,-1 0,0-1,-4-1,6 2,1 0,-1-1,0 1,1 0,-1-1,0 1,1-1,-1 0,1 1,-1-1,0 0,1 1,-1-1,1 0,-1 0,1 0,0 0,-1 0,0-1,0-2,1 0,-1 1,1-1,-1 0,1-5,-1-21,1 21,0 7,0 0,0 0,1 1,-1-1,0 0,0 0,1 0,-1 0,0 1,1-1,-1 0,1 1,0-1,-1 1,1-1,1-1,0 0,-1 0,1 0,1 1,-1-1,0 1,0 0,1 0,2-2,0 2,0-1,-1 1,8-1,-3 1,0 2,9 0,-15 0,0 1,0 0,0 0,0 0,0 1,0-1,4 4,-4-2,1 1,0 0,-1 0,6 7,-8-8,1-1,-1 1,1 0,-1 0,0 0,0 0,1 0,-1 1,-1-1,1 0,0 1,0-1,0 6,-1-7,0 1,0 0,0-1,0 1,0 0,0-1,-1 1,1 0,0-1,-1 1,1 0,-1-1,0 0,1 1,-1-1,0 1,0-1,-2 3,2-2,-1 0,0 0,0 0,0-1,0 0,-5 4,2-2,0-1,-1 0,-7 3,10-5,-1 0,0 0,0-1,0 0,1 0,-5-2,6 2,0-1,-1 0,1 0,0 0,0-1,0 1,0-1,0 1,-2-5,3 5,0-1,0 1,0-1,0 1,1-1,-1 0,0 0,1 1,-2-5,2 3,-1 0,0-1,1 1,-1-7,1 5,0 1,0-1,0 1,1-1,-1 1,1-6,0 8,-1-1,1 1,0-1,-1 1,1 0,0 0,0-1,0 1,0 0,0 0,2-3,-1 3,0 0,0 0,0 0,0 0,0 1,0-1,2 0,-1 0,0 1,0 0,1 1,3-1,-3 1,0 0,0 0,4 3,-6-3,0 1,0 0,0 0,0 0,-1 1,1-1,0 1,1 2,-1-3,-1 1,0 0,0 0,1 0,-1 0,0 0,0 0,0 1,0-1,-1 1,1-1,0 1,-1-1,1 1,-1-1,1 1,-1 0,0-1,0 1,0 0,0 0,0-1,0 1,0 0,0 0,-1-1,0 4,1-4,-1 1,1-1,-1 0,0 1,0-1,0 0,-1 3,1-3,0-1,0 0,1 0,-1 0,0 0,0 0,0 0,0 0,0 0,0-1,-2 2,-1-1,1 0,-7 0,-7-2,17 1,-19-3,17 3,1 0,0-1,0 1,0-1,0 0,0 1,0-1,0 0,0 0,-2-2,2 2,0-1,0 0,0 0,0 0,0 0,0 0,-1-3,1 2,0-1,1 1,-1-1,0 1,1-1,-1 0,1 0,0 1,-1-1,1-5,1 7,-1 0,0 0,0 0,0 0,1 0,-1 0,1 0,-1 1,1-1,0-2,0 2,0-1,0 1,1 0,-1 0,0 0,3-2,-2 1,1 1,-1 0,1 0,-1 0,1 1,-1-1,1 1,0 0,3 0,-1 0,0 1,0 0,6 1,-7 0,-1 0,1 0,-1 1,1-1,4 5,-4-3,0 1,0 0,-1 0,1 1,-1-1,6 10,-8-13,0 1,0 1,0-1,0 0,-1 0,1 0,0 3,0-3,-1 0,0-1,1 1,-1 0,0 0,0 0,0-1,0 1,0 0,-1 3,1-3,0 0,-1 0,1 0,-1 0,1 0,-1-1,0 1,1 0,-1 0,0-1,0 1,0-1,-1 2,-1 1,0-1,0 1,-5 2,-17 12,15-10,6-6,-19 13,20-14,-1 1,0-1,1 0,-7 1,6-2,0 0,-6-1,8 0,-1 0,0 0,1 0,0-1,-3-1,-16-16,19 17,1 1,-1-1,1 0,0 0,-1-1,1 1,0 0,0-1,0 1,0-1,-1-4,1 2,0 1,0 0,1 0,-1-1,1 1,-1-1,1-5,0 3,0-20,1 24,-1 0,0 0,1 0,0 0,-1 0,1 1,0-1,0 0,0 1,0-1,1-2,0 1,1-1,0 1,0-1,3-4,-3 7,-1-1,1 1,-1 0,1 0,0 0,0 1,-1-1,1 1,5-1,2 1,15 1,-24 0,4 1,-1-1,0 1,1 1,-1-1,0 1,0 0,0 1,0 0,0 0,0 0,0 1,6 7,-6-6,0 1,0 0,5 11,-7-14,-1-1,0 1,0 0,0 0,0 0,0 0,-1 0,1 0,-1 0,1 0,-1 1,1 5,-1-6,0 0,-1-1,1 1,0 0,-1-1,1 1,-1-1,-1 4,1-1,-1-1,1 1,-4 5,2-6,1 0,-1 0,0 0,-2 3,-1-1,-7 6,11-11,0 0,0 1,-1-1,1 0,0-1,0 1,-1-1,1 1,0-1,0 0,-1 0,1-1,-3 0,0-1,0 0,0-1,0 0,-7-6,10 7,0 1,1-1,-1 0,-2-3,3 4,1 0,-1 0,0-1,1 1,-1 0,1-1,-1 1,1-1,-1 1,1-3,-1-2,0 0,1-1,-1 1,1 0,0 0,0 0,1-11,0 14,0-1,-1 1,1 0,0-1,0 1,0 0,0 0,0 0,0 0,1 0,-1 1,1-1,2-4,-2 5,-1 1,1-1,-1 1,1-1,0 1,-1 0,1-1,0 2,-1-1,1 0,0 0,0 1,0 0,0-1,-1 1,5 1,-4-1,0 1,0 0,0 0,0 0,0 0,0 0,0 1,2 2,-1-1,0 0,-1 0,4 7,-5-9,0 1,0-1,-1 1,1-1,0 1,-1 0,1 0,-1-1,0 1,1 0,-1 0,0 0,1 2,-1-1,0 0,0-1,0 1,0 0,-1 3,1-5,0 0,-1 1,1-1,0 1,-1-1,1 0,-1 0,1 1,-1-1,1 0,-2 1,1 0,-1 0,1 0,-1-1,1 1,-1-1,1 0,-1 0,0 0,1 0,-1 0,-2 0,0 0,0 0,0-1,-7 0,7-1,-1 0,1 0,0-1,-1 0,1 0,-7-6,10 7,-1 0,1-1,0 1,0 0,0 0,-2-3,3 3,-1 0,1 0,-1 0,1 0,-1 0,1 0,0 0,0 0,-1 0,1 0,0-1,0 1,0 0,0-2,-1 1,1-1,1 0,-1 0,0 1,0-1,1 0,-1 1,1-1,-1 0,1 1,0-1,-1 1,1 0,0-1,0 1,0 0,0 0,1 0,-1 0,2-2,-2 3,0 0,-1 0,1 1,0-1,0 1,0-1,0 1,0-1,0 1,1 0,2 0,4 0,-6 0,-1 1,0-1,1 0,-1 1,0-1,0 1,1 0,-1 0,0 0,2 1,-1 0,0 1,-1-1,1 1,2 3,-3-5,-1 1,1-1,0 1,-1-1,1 1,-1 0,2 2,-2-3,0 0,0 0,0-1,0 1,0 0,0 0,0 0,0-1,0 1,0 0,0 0,0 0,0 0,0-1,0 1,0 0,0 0,-1-1,1 2,-1 0,0 0,0-1,0 1,0-1,0 0,0 1,-1-1,1 0,0 0,0 0,-1 0,-1 0,-1 1,0-1,0 0,-5 0,7-1,0 0,-1 1,1-1,0-1,-1 1,-3-2,6 2,0 0,-1 0,1 0,0-1,-1 1,1 0,0 0,-1-1,1 1,0 0,0-1,-1 1,1-1,0 1,0-1,0 1,-1 0,1-1,0 1,0-1,0 0,-1 0,1 1,0-1,0 0,0 1,0-1,0 0,0 0,0 1,0-1,1 0,-1 1,0-1,0 0,0 1,0-1,1 0,0-2,0 1,0 1,0-1,0 0,0 0,0 0,0 1,0-1,1 1,-1 0,3-2,-2 1,1 0,0 1,-1 0,1 0,5-1,-5 2,0 0,0 0,4 0,-6 0,-1 1,1-1,0 0,0 0,-1 1,1-1,0 1,0-1,-1 1,1 0,0-1,-1 1,1 0,-1 0,1-1,0 1,-1 0,1 2,-1-3,1 1,-1 0,0-1,0 1,0 0,0-1,1 1,-1 0,0-1,0 1,0 0,0 0,0-1,0 1,0 0,0-1,0 1,-1 0,1 0,0-1,0 1,0 0,0-1,-1 1,1 0,0 0,-1 0,1 0,-1 0,0 0,1 0,-1 0,1 0,-1-1,0 1,0 0,1-1,-1 1,-1 0,-1 0,0 0,0 0,0-1,0 0,-4 0,4 0,3 0,-1 0,1 0,-1 0,1 0,0 0,-1 0,1 0,0 0,-1-1,1 1,0 0,-1 0,1 0,0-1,-1 1,0-2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7.68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1 0 24575,'0'0'0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8.11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0 1 24575,'0'0'0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8.5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1 0 24575,'0'0'0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8.95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0 0 24575,'0'0'0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9.38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0 0 24575,'0'0'0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09.77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1 0 24575,'0'0'0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0.17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0 1 24575,'0'0'0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0.6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1 1 24575,'0'0'0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1.1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0 0 24575,'0'0'0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1.68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5.46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1 0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21.7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8768"/>
      <inkml:brushProperty name="anchorY" value="-48768"/>
      <inkml:brushProperty name="scaleFactor" value="0.5"/>
    </inkml:brush>
  </inkml:definitions>
  <inkml:trace contextRef="#ctx0" brushRef="#br0">1 1 24575,'0'0'0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2.1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1 1 24575,'0'0'0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2.6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0 0 24575,'0'0'0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3.1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1 1 24575,'0'0'0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3.6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1 1 24575,'0'0'0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4.0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0 1 24575,'0'0'0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4.50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1 0 24575,'0'0'0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5.0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1 0 24575,'0'0'0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5.5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1 0 24575,'0'0'0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6.3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0 1 24575,'0'0'0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6.90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23.24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9784"/>
      <inkml:brushProperty name="anchorY" value="-49784"/>
      <inkml:brushProperty name="scaleFactor" value="0.5"/>
    </inkml:brush>
  </inkml:definitions>
  <inkml:trace contextRef="#ctx0" brushRef="#br0">1 0 24575,'0'0'0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7.3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0 0 24575,'0'0'0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7.7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1 0 24575,'0'0'0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8.1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1 1 24575,'0'0'0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8.5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1 1 24575,'0'0'0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9.07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1 0 24575,'0'0'0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19.85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0 1 24575,'0'0'0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0.3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1 1 24575,'0'0'0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1.0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0 0 24575,'0'0'0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1.54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0"/>
      <inkml:brushProperty name="anchorY" value="-30480"/>
      <inkml:brushProperty name="scaleFactor" value="0.5"/>
    </inkml:brush>
  </inkml:definitions>
  <inkml:trace contextRef="#ctx0" brushRef="#br0">1 0 24575,'0'0'0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2.02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1496"/>
      <inkml:brushProperty name="anchorY" value="-31496"/>
      <inkml:brushProperty name="scaleFactor" value="0.5"/>
    </inkml:brush>
  </inkml:definitions>
  <inkml:trace contextRef="#ctx0" brushRef="#br0">0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24.1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0"/>
      <inkml:brushProperty name="anchorY" value="-50800"/>
      <inkml:brushProperty name="scaleFactor" value="0.5"/>
    </inkml:brush>
  </inkml:definitions>
  <inkml:trace contextRef="#ctx0" brushRef="#br0">0 0 24575,'0'0'0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2.47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2512"/>
      <inkml:brushProperty name="anchorY" value="-32512"/>
      <inkml:brushProperty name="scaleFactor" value="0.5"/>
    </inkml:brush>
  </inkml:definitions>
  <inkml:trace contextRef="#ctx0" brushRef="#br0">0 1 24575,'0'0'0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2.95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3528"/>
      <inkml:brushProperty name="anchorY" value="-33528"/>
      <inkml:brushProperty name="scaleFactor" value="0.5"/>
    </inkml:brush>
  </inkml:definitions>
  <inkml:trace contextRef="#ctx0" brushRef="#br0">1 0 24575,'0'0'0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3.3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4544"/>
      <inkml:brushProperty name="anchorY" value="-34544"/>
      <inkml:brushProperty name="scaleFactor" value="0.5"/>
    </inkml:brush>
  </inkml:definitions>
  <inkml:trace contextRef="#ctx0" brushRef="#br0">1 1 24575,'0'0'0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3.99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5560"/>
      <inkml:brushProperty name="anchorY" value="-35560"/>
      <inkml:brushProperty name="scaleFactor" value="0.5"/>
    </inkml:brush>
  </inkml:definitions>
  <inkml:trace contextRef="#ctx0" brushRef="#br0">0 0 24575,'0'0'0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4.8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6576"/>
      <inkml:brushProperty name="anchorY" value="-36576"/>
      <inkml:brushProperty name="scaleFactor" value="0.5"/>
    </inkml:brush>
  </inkml:definitions>
  <inkml:trace contextRef="#ctx0" brushRef="#br0">0 1 24575,'0'0'0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5.44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7592"/>
      <inkml:brushProperty name="anchorY" value="-37592"/>
      <inkml:brushProperty name="scaleFactor" value="0.5"/>
    </inkml:brush>
  </inkml:definitions>
  <inkml:trace contextRef="#ctx0" brushRef="#br0">0 0 24575,'0'0'0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4:41:26.20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8608"/>
      <inkml:brushProperty name="anchorY" value="-38608"/>
      <inkml:brushProperty name="scaleFactor" value="0.5"/>
    </inkml:brush>
  </inkml:definitions>
  <inkml:trace contextRef="#ctx0" brushRef="#br0">1 0 24575,'0'0'0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4.70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6761.39844"/>
      <inkml:brushProperty name="anchorY" value="-94886.375"/>
      <inkml:brushProperty name="scaleFactor" value="0.5"/>
    </inkml:brush>
  </inkml:definitions>
  <inkml:trace contextRef="#ctx0" brushRef="#br0">0 0 24575,'0'0'0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5.08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7777.39844"/>
      <inkml:brushProperty name="anchorY" value="-95902.375"/>
      <inkml:brushProperty name="scaleFactor" value="0.5"/>
    </inkml:brush>
  </inkml:definitions>
  <inkml:trace contextRef="#ctx0" brushRef="#br0">0 1 24575,'0'0'0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5.5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8793.39844"/>
      <inkml:brushProperty name="anchorY" value="-96918.375"/>
      <inkml:brushProperty name="scaleFactor" value="0.5"/>
    </inkml:brush>
  </inkml:definitions>
  <inkml:trace contextRef="#ctx0" brushRef="#br0">0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25.0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1816"/>
      <inkml:brushProperty name="anchorY" value="-51816"/>
      <inkml:brushProperty name="scaleFactor" value="0.5"/>
    </inkml:brush>
  </inkml:definitions>
  <inkml:trace contextRef="#ctx0" brushRef="#br0">1 0 24575,'0'0'0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6.23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9809.39844"/>
      <inkml:brushProperty name="anchorY" value="-97934.375"/>
      <inkml:brushProperty name="scaleFactor" value="0.5"/>
    </inkml:brush>
  </inkml:definitions>
  <inkml:trace contextRef="#ctx0" brushRef="#br0">1 0 24575,'0'0'0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6.9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0825.39844"/>
      <inkml:brushProperty name="anchorY" value="-98950.375"/>
      <inkml:brushProperty name="scaleFactor" value="0.5"/>
    </inkml:brush>
  </inkml:definitions>
  <inkml:trace contextRef="#ctx0" brushRef="#br0">1 1 24575,'0'0'0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7.4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841.39844"/>
      <inkml:brushProperty name="anchorY" value="-99966.375"/>
      <inkml:brushProperty name="scaleFactor" value="0.5"/>
    </inkml:brush>
  </inkml:definitions>
  <inkml:trace contextRef="#ctx0" brushRef="#br0">1 1 24575,'0'0'0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7.6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2857.39844"/>
      <inkml:brushProperty name="anchorY" value="-100982.375"/>
      <inkml:brushProperty name="scaleFactor" value="0.5"/>
    </inkml:brush>
  </inkml:definitions>
  <inkml:trace contextRef="#ctx0" brushRef="#br0">1 1 24575,'0'0'0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7.79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3873.39844"/>
      <inkml:brushProperty name="anchorY" value="-101998.375"/>
      <inkml:brushProperty name="scaleFactor" value="0.5"/>
    </inkml:brush>
  </inkml:definitions>
  <inkml:trace contextRef="#ctx0" brushRef="#br0">1 1 24575,'0'0'0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7.9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4889.39844"/>
      <inkml:brushProperty name="anchorY" value="-103014.375"/>
      <inkml:brushProperty name="scaleFactor" value="0.5"/>
    </inkml:brush>
  </inkml:definitions>
  <inkml:trace contextRef="#ctx0" brushRef="#br0">1 1 24575,'0'0'0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8.63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5905.39844"/>
      <inkml:brushProperty name="anchorY" value="-104030.375"/>
      <inkml:brushProperty name="scaleFactor" value="0.5"/>
    </inkml:brush>
  </inkml:definitions>
  <inkml:trace contextRef="#ctx0" brushRef="#br0">0 0 24575,'0'0'0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29.4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6921.39844"/>
      <inkml:brushProperty name="anchorY" value="-105046.375"/>
      <inkml:brushProperty name="scaleFactor" value="0.5"/>
    </inkml:brush>
  </inkml:definitions>
  <inkml:trace contextRef="#ctx0" brushRef="#br0">0 0 24575,'0'0'0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0.17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7937.39844"/>
      <inkml:brushProperty name="anchorY" value="-106062.375"/>
      <inkml:brushProperty name="scaleFactor" value="0.5"/>
    </inkml:brush>
  </inkml:definitions>
  <inkml:trace contextRef="#ctx0" brushRef="#br0">0 0 24575,'0'0'0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0.9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8953.39844"/>
      <inkml:brushProperty name="anchorY" value="-107078.375"/>
      <inkml:brushProperty name="scaleFactor" value="0.5"/>
    </inkml:brush>
  </inkml:definitions>
  <inkml:trace contextRef="#ctx0" brushRef="#br0">0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26.2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2832"/>
      <inkml:brushProperty name="anchorY" value="-52832"/>
      <inkml:brushProperty name="scaleFactor" value="0.5"/>
    </inkml:brush>
  </inkml:definitions>
  <inkml:trace contextRef="#ctx0" brushRef="#br0">1 1 24575,'0'0'0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1.5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9969.39844"/>
      <inkml:brushProperty name="anchorY" value="-108094.375"/>
      <inkml:brushProperty name="scaleFactor" value="0.5"/>
    </inkml:brush>
  </inkml:definitions>
  <inkml:trace contextRef="#ctx0" brushRef="#br0">1 1 24575,'0'0'0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2.2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0985.39844"/>
      <inkml:brushProperty name="anchorY" value="-109110.375"/>
      <inkml:brushProperty name="scaleFactor" value="0.5"/>
    </inkml:brush>
  </inkml:definitions>
  <inkml:trace contextRef="#ctx0" brushRef="#br0">1 0 24575,'0'0'0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2.97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2001.39844"/>
      <inkml:brushProperty name="anchorY" value="-110126.375"/>
      <inkml:brushProperty name="scaleFactor" value="0.5"/>
    </inkml:brush>
  </inkml:definitions>
  <inkml:trace contextRef="#ctx0" brushRef="#br0">1 1 24575,'0'0'0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3.5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3017.39844"/>
      <inkml:brushProperty name="anchorY" value="-111142.375"/>
      <inkml:brushProperty name="scaleFactor" value="0.5"/>
    </inkml:brush>
  </inkml:definitions>
  <inkml:trace contextRef="#ctx0" brushRef="#br0">1 1 24575,'0'0'0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4.2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4033.39844"/>
      <inkml:brushProperty name="anchorY" value="-112158.375"/>
      <inkml:brushProperty name="scaleFactor" value="0.5"/>
    </inkml:brush>
  </inkml:definitions>
  <inkml:trace contextRef="#ctx0" brushRef="#br0">1 1 24575,'0'0'0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4.96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5049.39844"/>
      <inkml:brushProperty name="anchorY" value="-113174.375"/>
      <inkml:brushProperty name="scaleFactor" value="0.5"/>
    </inkml:brush>
  </inkml:definitions>
  <inkml:trace contextRef="#ctx0" brushRef="#br0">1 0 24575,'0'0'0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6.62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6065.39844"/>
      <inkml:brushProperty name="anchorY" value="-114190.375"/>
      <inkml:brushProperty name="scaleFactor" value="0.5"/>
    </inkml:brush>
  </inkml:definitions>
  <inkml:trace contextRef="#ctx0" brushRef="#br0">0 0 24575,'0'0'0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7.5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7081.39844"/>
      <inkml:brushProperty name="anchorY" value="-115206.375"/>
      <inkml:brushProperty name="scaleFactor" value="0.5"/>
    </inkml:brush>
  </inkml:definitions>
  <inkml:trace contextRef="#ctx0" brushRef="#br0">0 0 24575,'0'0'0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8.28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8097.39844"/>
      <inkml:brushProperty name="anchorY" value="-116222.375"/>
      <inkml:brushProperty name="scaleFactor" value="0.5"/>
    </inkml:brush>
  </inkml:definitions>
  <inkml:trace contextRef="#ctx0" brushRef="#br0">1 0 24575,'0'0'0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8.9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9113.39844"/>
      <inkml:brushProperty name="anchorY" value="-117238.375"/>
      <inkml:brushProperty name="scaleFactor" value="0.5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27.9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3848"/>
      <inkml:brushProperty name="anchorY" value="-53848"/>
      <inkml:brushProperty name="scaleFactor" value="0.5"/>
    </inkml:brush>
  </inkml:definitions>
  <inkml:trace contextRef="#ctx0" brushRef="#br0">1 0 24575,'0'0'0,"57"5"0,171 46 0,218 51 0,184 55-11468,113 33 14094,7-4-7135,-62-11 5289,-98-27-1803,-118-22 1191,-108-31-1440,-104-30 1611,-79-21 2361,-62-18-3520,-46-8 6090,-31-8-6659,-17-6 7652,-8-2-7854,-8-3 5849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39.5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0129.39844"/>
      <inkml:brushProperty name="anchorY" value="-118254.375"/>
      <inkml:brushProperty name="scaleFactor" value="0.5"/>
    </inkml:brush>
  </inkml:definitions>
  <inkml:trace contextRef="#ctx0" brushRef="#br0">1 0 24575,'0'0'0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40.1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145.39844"/>
      <inkml:brushProperty name="anchorY" value="-119270.375"/>
      <inkml:brushProperty name="scaleFactor" value="0.5"/>
    </inkml:brush>
  </inkml:definitions>
  <inkml:trace contextRef="#ctx0" brushRef="#br0">1 0 24575,'0'0'0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40.7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2161.39844"/>
      <inkml:brushProperty name="anchorY" value="-120286.375"/>
      <inkml:brushProperty name="scaleFactor" value="0.5"/>
    </inkml:brush>
  </inkml:definitions>
  <inkml:trace contextRef="#ctx0" brushRef="#br0">1 1 24575,'0'0'0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41.39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3177.39844"/>
      <inkml:brushProperty name="anchorY" value="-121302.375"/>
      <inkml:brushProperty name="scaleFactor" value="0.5"/>
    </inkml:brush>
  </inkml:definitions>
  <inkml:trace contextRef="#ctx0" brushRef="#br0">1 1 24575,'0'0'0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42.73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4193.39844"/>
      <inkml:brushProperty name="anchorY" value="-122318.375"/>
      <inkml:brushProperty name="scaleFactor" value="0.5"/>
    </inkml:brush>
  </inkml:definitions>
  <inkml:trace contextRef="#ctx0" brushRef="#br0">1 0 24575,'0'0'0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59.10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2136"/>
      <inkml:brushProperty name="anchorY" value="-72136"/>
      <inkml:brushProperty name="scaleFactor" value="0.5"/>
    </inkml:brush>
  </inkml:definitions>
  <inkml:trace contextRef="#ctx0" brushRef="#br0">1 1 24575,'0'0'0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1:59.75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3152"/>
      <inkml:brushProperty name="anchorY" value="-73152"/>
      <inkml:brushProperty name="scaleFactor" value="0.5"/>
    </inkml:brush>
  </inkml:definitions>
  <inkml:trace contextRef="#ctx0" brushRef="#br0">0 0 24575,'0'0'0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0.43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4168"/>
      <inkml:brushProperty name="anchorY" value="-74168"/>
      <inkml:brushProperty name="scaleFactor" value="0.5"/>
    </inkml:brush>
  </inkml:definitions>
  <inkml:trace contextRef="#ctx0" brushRef="#br0">0 0 24575,'0'0'0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1.08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5184"/>
      <inkml:brushProperty name="anchorY" value="-75184"/>
      <inkml:brushProperty name="scaleFactor" value="0.5"/>
    </inkml:brush>
  </inkml:definitions>
  <inkml:trace contextRef="#ctx0" brushRef="#br0">1 0 24575,'0'0'0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1.82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6200"/>
      <inkml:brushProperty name="anchorY" value="-76200"/>
      <inkml:brushProperty name="scaleFactor" value="0.5"/>
    </inkml:brush>
  </inkml:definitions>
  <inkml:trace contextRef="#ctx0" brushRef="#br0">0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28.35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558.52734"/>
      <inkml:brushProperty name="anchorY" value="-56267.05859"/>
      <inkml:brushProperty name="scaleFactor" value="0.5"/>
    </inkml:brush>
  </inkml:definitions>
  <inkml:trace contextRef="#ctx0" brushRef="#br0">0 1 24575,'0'0'0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2.87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7216"/>
      <inkml:brushProperty name="anchorY" value="-77216"/>
      <inkml:brushProperty name="scaleFactor" value="0.5"/>
    </inkml:brush>
  </inkml:definitions>
  <inkml:trace contextRef="#ctx0" brushRef="#br0">1 0 24575,'0'0'0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3.7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8232"/>
      <inkml:brushProperty name="anchorY" value="-78232"/>
      <inkml:brushProperty name="scaleFactor" value="0.5"/>
    </inkml:brush>
  </inkml:definitions>
  <inkml:trace contextRef="#ctx0" brushRef="#br0">0 1 24575,'0'0'0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4.6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9248"/>
      <inkml:brushProperty name="anchorY" value="-79248"/>
      <inkml:brushProperty name="scaleFactor" value="0.5"/>
    </inkml:brush>
  </inkml:definitions>
  <inkml:trace contextRef="#ctx0" brushRef="#br0">0 1 24575,'0'0'0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5.5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0264"/>
      <inkml:brushProperty name="anchorY" value="-80264"/>
      <inkml:brushProperty name="scaleFactor" value="0.5"/>
    </inkml:brush>
  </inkml:definitions>
  <inkml:trace contextRef="#ctx0" brushRef="#br0">0 1 24575,'0'0'0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6.52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0"/>
      <inkml:brushProperty name="anchorY" value="-81280"/>
      <inkml:brushProperty name="scaleFactor" value="0.5"/>
    </inkml:brush>
  </inkml:definitions>
  <inkml:trace contextRef="#ctx0" brushRef="#br0">1 0 24575,'0'0'0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7.2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2296"/>
      <inkml:brushProperty name="anchorY" value="-82296"/>
      <inkml:brushProperty name="scaleFactor" value="0.5"/>
    </inkml:brush>
  </inkml:definitions>
  <inkml:trace contextRef="#ctx0" brushRef="#br0">0 1 24575,'0'0'0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08.08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3312"/>
      <inkml:brushProperty name="anchorY" value="-83312"/>
      <inkml:brushProperty name="scaleFactor" value="0.5"/>
    </inkml:brush>
  </inkml:definitions>
  <inkml:trace contextRef="#ctx0" brushRef="#br0">0 0 24575,'0'0'0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1.11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4328"/>
      <inkml:brushProperty name="anchorY" value="-84328"/>
      <inkml:brushProperty name="scaleFactor" value="0.5"/>
    </inkml:brush>
  </inkml:definitions>
  <inkml:trace contextRef="#ctx0" brushRef="#br0">0 1 24575,'0'0'0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2.1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5344"/>
      <inkml:brushProperty name="anchorY" value="-85344"/>
      <inkml:brushProperty name="scaleFactor" value="0.5"/>
    </inkml:brush>
  </inkml:definitions>
  <inkml:trace contextRef="#ctx0" brushRef="#br0">1 1 24575,'0'0'0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3.09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6360"/>
      <inkml:brushProperty name="anchorY" value="-86360"/>
      <inkml:brushProperty name="scaleFactor" value="0.5"/>
    </inkml:brush>
  </inkml:definitions>
  <inkml:trace contextRef="#ctx0" brushRef="#br0">1 0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2.4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1574.52734"/>
      <inkml:brushProperty name="anchorY" value="-57283.05859"/>
      <inkml:brushProperty name="scaleFactor" value="0.5"/>
    </inkml:brush>
  </inkml:definitions>
  <inkml:trace contextRef="#ctx0" brushRef="#br0">1 1 24575,'0'0'0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4.0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7376"/>
      <inkml:brushProperty name="anchorY" value="-87376"/>
      <inkml:brushProperty name="scaleFactor" value="0.5"/>
    </inkml:brush>
  </inkml:definitions>
  <inkml:trace contextRef="#ctx0" brushRef="#br0">1 0 24575,'0'0'0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5.23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8392"/>
      <inkml:brushProperty name="anchorY" value="-88392"/>
      <inkml:brushProperty name="scaleFactor" value="0.5"/>
    </inkml:brush>
  </inkml:definitions>
  <inkml:trace contextRef="#ctx0" brushRef="#br0">0 1 24575,'0'0'0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6.36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9408"/>
      <inkml:brushProperty name="anchorY" value="-89408"/>
      <inkml:brushProperty name="scaleFactor" value="0.5"/>
    </inkml:brush>
  </inkml:definitions>
  <inkml:trace contextRef="#ctx0" brushRef="#br0">0 1 24575,'0'0'0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7.26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0424"/>
      <inkml:brushProperty name="anchorY" value="-90424"/>
      <inkml:brushProperty name="scaleFactor" value="0.5"/>
    </inkml:brush>
  </inkml:definitions>
  <inkml:trace contextRef="#ctx0" brushRef="#br0">0 1 24575,'0'0'0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18.07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0"/>
      <inkml:brushProperty name="anchorY" value="-91440"/>
      <inkml:brushProperty name="scaleFactor" value="0.5"/>
    </inkml:brush>
  </inkml:definitions>
  <inkml:trace contextRef="#ctx0" brushRef="#br0">1 0 24575,'0'0'0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46.6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2456"/>
      <inkml:brushProperty name="anchorY" value="-92456"/>
      <inkml:brushProperty name="scaleFactor" value="0.5"/>
    </inkml:brush>
  </inkml:definitions>
  <inkml:trace contextRef="#ctx0" brushRef="#br0">0 0 24575,'0'0'0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47.43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3472"/>
      <inkml:brushProperty name="anchorY" value="-93472"/>
      <inkml:brushProperty name="scaleFactor" value="0.5"/>
    </inkml:brush>
  </inkml:definitions>
  <inkml:trace contextRef="#ctx0" brushRef="#br0">1 0 24575,'0'0'0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48.2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4488"/>
      <inkml:brushProperty name="anchorY" value="-94488"/>
      <inkml:brushProperty name="scaleFactor" value="0.5"/>
    </inkml:brush>
  </inkml:definitions>
  <inkml:trace contextRef="#ctx0" brushRef="#br0">1 1 24575,'0'0'0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52.77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8232"/>
      <inkml:brushProperty name="anchorY" value="-78232"/>
      <inkml:brushProperty name="scaleFactor" value="0.5"/>
    </inkml:brush>
  </inkml:definitions>
  <inkml:trace contextRef="#ctx0" brushRef="#br0">1 1 24575,'0'0'0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58.9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6604.14844"/>
      <inkml:brushProperty name="anchorY" value="-81456.10156"/>
      <inkml:brushProperty name="scaleFactor" value="0.5"/>
    </inkml:brush>
  </inkml:definitions>
  <inkml:trace contextRef="#ctx0" brushRef="#br0">1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2.97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2590.52734"/>
      <inkml:brushProperty name="anchorY" value="-58299.05859"/>
      <inkml:brushProperty name="scaleFactor" value="0.5"/>
    </inkml:brush>
  </inkml:definitions>
  <inkml:trace contextRef="#ctx0" brushRef="#br0">0 1 24575,'0'0'0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59.37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7620.14844"/>
      <inkml:brushProperty name="anchorY" value="-82472.10156"/>
      <inkml:brushProperty name="scaleFactor" value="0.5"/>
    </inkml:brush>
  </inkml:definitions>
  <inkml:trace contextRef="#ctx0" brushRef="#br0">1 1 24575,'0'0'0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2:59.8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8636.14844"/>
      <inkml:brushProperty name="anchorY" value="-83488.10156"/>
      <inkml:brushProperty name="scaleFactor" value="0.5"/>
    </inkml:brush>
  </inkml:definitions>
  <inkml:trace contextRef="#ctx0" brushRef="#br0">0 1 24575,'0'0'0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0.1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9652.14844"/>
      <inkml:brushProperty name="anchorY" value="-84504.10156"/>
      <inkml:brushProperty name="scaleFactor" value="0.5"/>
    </inkml:brush>
  </inkml:definitions>
  <inkml:trace contextRef="#ctx0" brushRef="#br0">0 0 24575,'0'0'0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0.58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0668.14844"/>
      <inkml:brushProperty name="anchorY" value="-85520.10156"/>
      <inkml:brushProperty name="scaleFactor" value="0.5"/>
    </inkml:brush>
  </inkml:definitions>
  <inkml:trace contextRef="#ctx0" brushRef="#br0">0 0 24575,'0'0'0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0.9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84.14844"/>
      <inkml:brushProperty name="anchorY" value="-86536.10156"/>
      <inkml:brushProperty name="scaleFactor" value="0.5"/>
    </inkml:brush>
  </inkml:definitions>
  <inkml:trace contextRef="#ctx0" brushRef="#br0">0 1 24575,'0'0'0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1.3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2700.14844"/>
      <inkml:brushProperty name="anchorY" value="-87552.09375"/>
      <inkml:brushProperty name="scaleFactor" value="0.5"/>
    </inkml:brush>
  </inkml:definitions>
  <inkml:trace contextRef="#ctx0" brushRef="#br0">1 1 24575,'0'0'0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1.9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3716.14844"/>
      <inkml:brushProperty name="anchorY" value="-88568.09375"/>
      <inkml:brushProperty name="scaleFactor" value="0.5"/>
    </inkml:brush>
  </inkml:definitions>
  <inkml:trace contextRef="#ctx0" brushRef="#br0">1 0 24575,'0'0'0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2.34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4732.14844"/>
      <inkml:brushProperty name="anchorY" value="-89584.09375"/>
      <inkml:brushProperty name="scaleFactor" value="0.5"/>
    </inkml:brush>
  </inkml:definitions>
  <inkml:trace contextRef="#ctx0" brushRef="#br0">0 1 24575,'0'0'0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2.82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5748.14844"/>
      <inkml:brushProperty name="anchorY" value="-90600.09375"/>
      <inkml:brushProperty name="scaleFactor" value="0.5"/>
    </inkml:brush>
  </inkml:definitions>
  <inkml:trace contextRef="#ctx0" brushRef="#br0">0 1 24575,'0'0'0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3.29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6764.14844"/>
      <inkml:brushProperty name="anchorY" value="-91616.09375"/>
      <inkml:brushProperty name="scaleFactor" value="0.5"/>
    </inkml:brush>
  </inkml:definitions>
  <inkml:trace contextRef="#ctx0" brushRef="#br0">1 1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3.46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3606.52734"/>
      <inkml:brushProperty name="anchorY" value="-59315.05859"/>
      <inkml:brushProperty name="scaleFactor" value="0.5"/>
    </inkml:brush>
  </inkml:definitions>
  <inkml:trace contextRef="#ctx0" brushRef="#br0">0 1 24575,'0'0'0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3.7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7780.14844"/>
      <inkml:brushProperty name="anchorY" value="-92632.09375"/>
      <inkml:brushProperty name="scaleFactor" value="0.5"/>
    </inkml:brush>
  </inkml:definitions>
  <inkml:trace contextRef="#ctx0" brushRef="#br0">1 1 24575,'0'0'0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4.1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8796.14844"/>
      <inkml:brushProperty name="anchorY" value="-93648.09375"/>
      <inkml:brushProperty name="scaleFactor" value="0.5"/>
    </inkml:brush>
  </inkml:definitions>
  <inkml:trace contextRef="#ctx0" brushRef="#br0">0 0 24575,'0'0'0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4.64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9812.14844"/>
      <inkml:brushProperty name="anchorY" value="-94664.09375"/>
      <inkml:brushProperty name="scaleFactor" value="0.5"/>
    </inkml:brush>
  </inkml:definitions>
  <inkml:trace contextRef="#ctx0" brushRef="#br0">0 1 24575,'0'0'0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5.1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0828.14844"/>
      <inkml:brushProperty name="anchorY" value="-95680.09375"/>
      <inkml:brushProperty name="scaleFactor" value="0.5"/>
    </inkml:brush>
  </inkml:definitions>
  <inkml:trace contextRef="#ctx0" brushRef="#br0">1 0 24575,'0'0'0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5.75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844.14844"/>
      <inkml:brushProperty name="anchorY" value="-96696.09375"/>
      <inkml:brushProperty name="scaleFactor" value="0.5"/>
    </inkml:brush>
  </inkml:definitions>
  <inkml:trace contextRef="#ctx0" brushRef="#br0">1 0 24575,'0'0'0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6.3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2860.14844"/>
      <inkml:brushProperty name="anchorY" value="-97712.09375"/>
      <inkml:brushProperty name="scaleFactor" value="0.5"/>
    </inkml:brush>
  </inkml:definitions>
  <inkml:trace contextRef="#ctx0" brushRef="#br0">0 1 24575,'0'0'0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6.8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3876.14844"/>
      <inkml:brushProperty name="anchorY" value="-98728.09375"/>
      <inkml:brushProperty name="scaleFactor" value="0.5"/>
    </inkml:brush>
  </inkml:definitions>
  <inkml:trace contextRef="#ctx0" brushRef="#br0">1 1 24575,'0'0'0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7.69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4892.14844"/>
      <inkml:brushProperty name="anchorY" value="-99744.09375"/>
      <inkml:brushProperty name="scaleFactor" value="0.5"/>
    </inkml:brush>
  </inkml:definitions>
  <inkml:trace contextRef="#ctx0" brushRef="#br0">1 1 24575,'0'0'0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08.63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5908.14844"/>
      <inkml:brushProperty name="anchorY" value="-100760.09375"/>
      <inkml:brushProperty name="scaleFactor" value="0.5"/>
    </inkml:brush>
  </inkml:definitions>
  <inkml:trace contextRef="#ctx0" brushRef="#br0">1 1 24575,'0'0'0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19.8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6924.14844"/>
      <inkml:brushProperty name="anchorY" value="-101776.09375"/>
      <inkml:brushProperty name="scaleFactor" value="0.5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5.88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1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3.98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4622.52734"/>
      <inkml:brushProperty name="anchorY" value="-60331.05859"/>
      <inkml:brushProperty name="scaleFactor" value="0.5"/>
    </inkml:brush>
  </inkml:definitions>
  <inkml:trace contextRef="#ctx0" brushRef="#br0">1 1 24575,'0'0'0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25.81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3431.66406"/>
      <inkml:brushProperty name="anchorY" value="-103039.53125"/>
      <inkml:brushProperty name="scaleFactor" value="0.5"/>
    </inkml:brush>
  </inkml:definitions>
  <inkml:trace contextRef="#ctx0" brushRef="#br0">1 0 24575,'0'0'0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26.68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4447.66406"/>
      <inkml:brushProperty name="anchorY" value="-104055.53125"/>
      <inkml:brushProperty name="scaleFactor" value="0.5"/>
    </inkml:brush>
  </inkml:definitions>
  <inkml:trace contextRef="#ctx0" brushRef="#br0">1 1 24575,'0'0'0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27.37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5463.66406"/>
      <inkml:brushProperty name="anchorY" value="-105071.53906"/>
      <inkml:brushProperty name="scaleFactor" value="0.5"/>
    </inkml:brush>
  </inkml:definitions>
  <inkml:trace contextRef="#ctx0" brushRef="#br0">0 0 24575,'0'0'0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4.2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1496"/>
      <inkml:brushProperty name="anchorY" value="-31496"/>
      <inkml:brushProperty name="scaleFactor" value="0.5"/>
    </inkml:brush>
  </inkml:definitions>
  <inkml:trace contextRef="#ctx0" brushRef="#br0">0 0 24575,'0'0'0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4.72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2512"/>
      <inkml:brushProperty name="anchorY" value="-32512"/>
      <inkml:brushProperty name="scaleFactor" value="0.5"/>
    </inkml:brush>
  </inkml:definitions>
  <inkml:trace contextRef="#ctx0" brushRef="#br0">0 1 24575,'0'0'0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5.26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3528"/>
      <inkml:brushProperty name="anchorY" value="-33528"/>
      <inkml:brushProperty name="scaleFactor" value="0.5"/>
    </inkml:brush>
  </inkml:definitions>
  <inkml:trace contextRef="#ctx0" brushRef="#br0">0 1 24575,'0'0'0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5.69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4544"/>
      <inkml:brushProperty name="anchorY" value="-34544"/>
      <inkml:brushProperty name="scaleFactor" value="0.5"/>
    </inkml:brush>
  </inkml:definitions>
  <inkml:trace contextRef="#ctx0" brushRef="#br0">1 0 24575,'0'0'0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6.0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5560"/>
      <inkml:brushProperty name="anchorY" value="-35560"/>
      <inkml:brushProperty name="scaleFactor" value="0.5"/>
    </inkml:brush>
  </inkml:definitions>
  <inkml:trace contextRef="#ctx0" brushRef="#br0">0 0 24575,'0'0'0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6.4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6576"/>
      <inkml:brushProperty name="anchorY" value="-36576"/>
      <inkml:brushProperty name="scaleFactor" value="0.5"/>
    </inkml:brush>
  </inkml:definitions>
  <inkml:trace contextRef="#ctx0" brushRef="#br0">0 1 24575,'0'0'0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7.0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7592"/>
      <inkml:brushProperty name="anchorY" value="-37592"/>
      <inkml:brushProperty name="scaleFactor" value="0.5"/>
    </inkml:brush>
  </inkml:definitions>
  <inkml:trace contextRef="#ctx0" brushRef="#br0">1 0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4.54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5638.52344"/>
      <inkml:brushProperty name="anchorY" value="-61347.05859"/>
      <inkml:brushProperty name="scaleFactor" value="0.5"/>
    </inkml:brush>
  </inkml:definitions>
  <inkml:trace contextRef="#ctx0" brushRef="#br0">0 0 24575,'0'0'0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7.43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8608"/>
      <inkml:brushProperty name="anchorY" value="-38608"/>
      <inkml:brushProperty name="scaleFactor" value="0.5"/>
    </inkml:brush>
  </inkml:definitions>
  <inkml:trace contextRef="#ctx0" brushRef="#br0">1 0 24575,'0'0'0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8.0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9624"/>
      <inkml:brushProperty name="anchorY" value="-39624"/>
      <inkml:brushProperty name="scaleFactor" value="0.5"/>
    </inkml:brush>
  </inkml:definitions>
  <inkml:trace contextRef="#ctx0" brushRef="#br0">1 0 24575,'0'0'0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8.6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0"/>
      <inkml:brushProperty name="anchorY" value="-40640"/>
      <inkml:brushProperty name="scaleFactor" value="0.5"/>
    </inkml:brush>
  </inkml:definitions>
  <inkml:trace contextRef="#ctx0" brushRef="#br0">0 1 24575,'0'0'0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9.26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1656"/>
      <inkml:brushProperty name="anchorY" value="-41656"/>
      <inkml:brushProperty name="scaleFactor" value="0.5"/>
    </inkml:brush>
  </inkml:definitions>
  <inkml:trace contextRef="#ctx0" brushRef="#br0">0 0 24575,'0'0'0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49.79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2672"/>
      <inkml:brushProperty name="anchorY" value="-42672"/>
      <inkml:brushProperty name="scaleFactor" value="0.5"/>
    </inkml:brush>
  </inkml:definitions>
  <inkml:trace contextRef="#ctx0" brushRef="#br0">1 1 24575,'0'0'0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0.32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3688"/>
      <inkml:brushProperty name="anchorY" value="-43688"/>
      <inkml:brushProperty name="scaleFactor" value="0.5"/>
    </inkml:brush>
  </inkml:definitions>
  <inkml:trace contextRef="#ctx0" brushRef="#br0">0 1 24575,'0'0'0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1.05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4704"/>
      <inkml:brushProperty name="anchorY" value="-44704"/>
      <inkml:brushProperty name="scaleFactor" value="0.5"/>
    </inkml:brush>
  </inkml:definitions>
  <inkml:trace contextRef="#ctx0" brushRef="#br0">1 0 24575,'0'0'0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1.80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5720"/>
      <inkml:brushProperty name="anchorY" value="-45720"/>
      <inkml:brushProperty name="scaleFactor" value="0.5"/>
    </inkml:brush>
  </inkml:definitions>
  <inkml:trace contextRef="#ctx0" brushRef="#br0">0 1 24575,'0'0'0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2.5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6736"/>
      <inkml:brushProperty name="anchorY" value="-46736"/>
      <inkml:brushProperty name="scaleFactor" value="0.5"/>
    </inkml:brush>
  </inkml:definitions>
  <inkml:trace contextRef="#ctx0" brushRef="#br0">0 0 24575,'0'0'0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3.11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7752"/>
      <inkml:brushProperty name="anchorY" value="-47752"/>
      <inkml:brushProperty name="scaleFactor" value="0.5"/>
    </inkml:brush>
  </inkml:definitions>
  <inkml:trace contextRef="#ctx0" brushRef="#br0">0 0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5.88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6654.52344"/>
      <inkml:brushProperty name="anchorY" value="-62363.05859"/>
      <inkml:brushProperty name="scaleFactor" value="0.5"/>
    </inkml:brush>
  </inkml:definitions>
  <inkml:trace contextRef="#ctx0" brushRef="#br0">1 0 24575,'0'0'0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3.84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8768"/>
      <inkml:brushProperty name="anchorY" value="-48768"/>
      <inkml:brushProperty name="scaleFactor" value="0.5"/>
    </inkml:brush>
  </inkml:definitions>
  <inkml:trace contextRef="#ctx0" brushRef="#br0">1 1 24575,'0'0'0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4.56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9784"/>
      <inkml:brushProperty name="anchorY" value="-49784"/>
      <inkml:brushProperty name="scaleFactor" value="0.5"/>
    </inkml:brush>
  </inkml:definitions>
  <inkml:trace contextRef="#ctx0" brushRef="#br0">1 1 24575,'0'0'0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5.83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0"/>
      <inkml:brushProperty name="anchorY" value="-50800"/>
      <inkml:brushProperty name="scaleFactor" value="0.5"/>
    </inkml:brush>
  </inkml:definitions>
  <inkml:trace contextRef="#ctx0" brushRef="#br0">0 0 24575,'0'0'0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5:23:57.32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1816"/>
      <inkml:brushProperty name="anchorY" value="-51816"/>
      <inkml:brushProperty name="scaleFactor" value="0.5"/>
    </inkml:brush>
  </inkml:definitions>
  <inkml:trace contextRef="#ctx0" brushRef="#br0">0 0 24575,'0'0'0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47.34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47.71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1 1 24575,'0'0'0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48.1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1 0 24575,'0'0'0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48.53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1 1 24575,'0'0'0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49.02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1 1 24575,'0'0'0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49.46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1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6.5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7670.52344"/>
      <inkml:brushProperty name="anchorY" value="-63379.05859"/>
      <inkml:brushProperty name="scaleFactor" value="0.5"/>
    </inkml:brush>
  </inkml:definitions>
  <inkml:trace contextRef="#ctx0" brushRef="#br0">1 1 24575,'0'0'0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49.9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0 1 24575,'0'0'0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0.27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0 0 24575,'0'0'0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0.69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1 1 24575,'0'0'0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1.07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0 1 24575,'0'0'0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1.44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0 0 24575,'0'0'0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1.8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0 1 24575,'0'0'0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2.33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1 0 24575,'0'0'0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2.7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0 1 24575,'0'0'0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3.1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1 1 24575,'0'0'0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3.6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1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8.44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8686.52344"/>
      <inkml:brushProperty name="anchorY" value="-64395.05859"/>
      <inkml:brushProperty name="scaleFactor" value="0.5"/>
    </inkml:brush>
  </inkml:definitions>
  <inkml:trace contextRef="#ctx0" brushRef="#br0">1 1 24575,'0'0'0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1 0 24575,'0'0'0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4.50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1 1 24575,'0'0'0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4.9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1 0 24575,'0'0'0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5.4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1 0 24575,'0'0'0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5.8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1 1 24575,'0'0'0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6.31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1 0 24575,'0'0'0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6.7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0 1 24575,'0'0'0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7.17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3368"/>
      <inkml:brushProperty name="anchorY" value="-23368"/>
      <inkml:brushProperty name="scaleFactor" value="0.5"/>
    </inkml:brush>
  </inkml:definitions>
  <inkml:trace contextRef="#ctx0" brushRef="#br0">1 1 24575,'0'0'0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7.57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4384"/>
      <inkml:brushProperty name="anchorY" value="-24384"/>
      <inkml:brushProperty name="scaleFactor" value="0.5"/>
    </inkml:brush>
  </inkml:definitions>
  <inkml:trace contextRef="#ctx0" brushRef="#br0">0 0 24575,'0'0'0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8.01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5400"/>
      <inkml:brushProperty name="anchorY" value="-25400"/>
      <inkml:brushProperty name="scaleFactor" value="0.5"/>
    </inkml:brush>
  </inkml:definitions>
  <inkml:trace contextRef="#ctx0" brushRef="#br0">1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49.2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9702.52344"/>
      <inkml:brushProperty name="anchorY" value="-65411.05859"/>
      <inkml:brushProperty name="scaleFactor" value="0.5"/>
    </inkml:brush>
  </inkml:definitions>
  <inkml:trace contextRef="#ctx0" brushRef="#br0">0 1 24575,'0'0'0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8.71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6416"/>
      <inkml:brushProperty name="anchorY" value="-26416"/>
      <inkml:brushProperty name="scaleFactor" value="0.5"/>
    </inkml:brush>
  </inkml:definitions>
  <inkml:trace contextRef="#ctx0" brushRef="#br0">1 0 24575,'0'0'0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1:59.34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7432"/>
      <inkml:brushProperty name="anchorY" value="-27432"/>
      <inkml:brushProperty name="scaleFactor" value="0.5"/>
    </inkml:brush>
  </inkml:definitions>
  <inkml:trace contextRef="#ctx0" brushRef="#br0">1 0 24575,'0'0'0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2:00.3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8448"/>
      <inkml:brushProperty name="anchorY" value="-28448"/>
      <inkml:brushProperty name="scaleFactor" value="0.5"/>
    </inkml:brush>
  </inkml:definitions>
  <inkml:trace contextRef="#ctx0" brushRef="#br0">1 1 24575,'0'0'0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4T18:42:03.8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9464"/>
      <inkml:brushProperty name="anchorY" value="-29464"/>
      <inkml:brushProperty name="scaleFactor" value="0.5"/>
    </inkml:brush>
  </inkml:definitions>
  <inkml:trace contextRef="#ctx0" brushRef="#br0">1 1 24575,'0'0'0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1.73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9126.42188"/>
      <inkml:brushProperty name="anchorY" value="-192472.98438"/>
      <inkml:brushProperty name="scaleFactor" value="0.5"/>
    </inkml:brush>
  </inkml:definitions>
  <inkml:trace contextRef="#ctx0" brushRef="#br0">0 1 24575,'0'0'0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2.20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0142.42188"/>
      <inkml:brushProperty name="anchorY" value="-193488.98438"/>
      <inkml:brushProperty name="scaleFactor" value="0.5"/>
    </inkml:brush>
  </inkml:definitions>
  <inkml:trace contextRef="#ctx0" brushRef="#br0">0 0 24575,'0'0'0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2.7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1158.42188"/>
      <inkml:brushProperty name="anchorY" value="-194504.98438"/>
      <inkml:brushProperty name="scaleFactor" value="0.5"/>
    </inkml:brush>
  </inkml:definitions>
  <inkml:trace contextRef="#ctx0" brushRef="#br0">1 1 24575,'0'0'0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3.10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2174.42188"/>
      <inkml:brushProperty name="anchorY" value="-195520.98438"/>
      <inkml:brushProperty name="scaleFactor" value="0.5"/>
    </inkml:brush>
  </inkml:definitions>
  <inkml:trace contextRef="#ctx0" brushRef="#br0">1 1 24575,'0'0'0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3.95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190.42188"/>
      <inkml:brushProperty name="anchorY" value="-196536.98438"/>
      <inkml:brushProperty name="scaleFactor" value="0.5"/>
    </inkml:brush>
  </inkml:definitions>
  <inkml:trace contextRef="#ctx0" brushRef="#br0">0 0 24575,'0'0'0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4.4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4206.42188"/>
      <inkml:brushProperty name="anchorY" value="-197552.98438"/>
      <inkml:brushProperty name="scaleFactor" value="0.5"/>
    </inkml:brush>
  </inkml:definitions>
  <inkml:trace contextRef="#ctx0" brushRef="#br0">0 0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0.31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0718.52344"/>
      <inkml:brushProperty name="anchorY" value="-66427.05469"/>
      <inkml:brushProperty name="scaleFactor" value="0.5"/>
    </inkml:brush>
  </inkml:definitions>
  <inkml:trace contextRef="#ctx0" brushRef="#br0">0 1 24575,'0'0'0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4.59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5222.42188"/>
      <inkml:brushProperty name="anchorY" value="-198568.98438"/>
      <inkml:brushProperty name="scaleFactor" value="0.5"/>
    </inkml:brush>
  </inkml:definitions>
  <inkml:trace contextRef="#ctx0" brushRef="#br0">0 0 24575,'0'0'0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4.75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6238.42188"/>
      <inkml:brushProperty name="anchorY" value="-199584.98438"/>
      <inkml:brushProperty name="scaleFactor" value="0.5"/>
    </inkml:brush>
  </inkml:definitions>
  <inkml:trace contextRef="#ctx0" brushRef="#br0">0 0 24575,'0'0'0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7.77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7254.42188"/>
      <inkml:brushProperty name="anchorY" value="-200600.98438"/>
      <inkml:brushProperty name="scaleFactor" value="0.5"/>
    </inkml:brush>
  </inkml:definitions>
  <inkml:trace contextRef="#ctx0" brushRef="#br0">0 0 24575,'0'0'0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0:59.07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8270.42188"/>
      <inkml:brushProperty name="anchorY" value="-201616.98438"/>
      <inkml:brushProperty name="scaleFactor" value="0.5"/>
    </inkml:brush>
  </inkml:definitions>
  <inkml:trace contextRef="#ctx0" brushRef="#br0">1 0 24575,'0'0'0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9286.42188"/>
      <inkml:brushProperty name="anchorY" value="-202632.98438"/>
      <inkml:brushProperty name="scaleFactor" value="0.5"/>
    </inkml:brush>
  </inkml:definitions>
  <inkml:trace contextRef="#ctx0" brushRef="#br0">0 1 24575,'0'0'0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0.95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0302.42188"/>
      <inkml:brushProperty name="anchorY" value="-203648.98438"/>
      <inkml:brushProperty name="scaleFactor" value="0.5"/>
    </inkml:brush>
  </inkml:definitions>
  <inkml:trace contextRef="#ctx0" brushRef="#br0">1 0 24575,'0'0'0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2.33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1318.42188"/>
      <inkml:brushProperty name="anchorY" value="-204664.98438"/>
      <inkml:brushProperty name="scaleFactor" value="0.5"/>
    </inkml:brush>
  </inkml:definitions>
  <inkml:trace contextRef="#ctx0" brushRef="#br0">1 1 24575,'0'0'0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3.1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2334.42188"/>
      <inkml:brushProperty name="anchorY" value="-205680.98438"/>
      <inkml:brushProperty name="scaleFactor" value="0.5"/>
    </inkml:brush>
  </inkml:definitions>
  <inkml:trace contextRef="#ctx0" brushRef="#br0">1 1 24575,'0'0'0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3.91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350.42188"/>
      <inkml:brushProperty name="anchorY" value="-206696.98438"/>
      <inkml:brushProperty name="scaleFactor" value="0.5"/>
    </inkml:brush>
  </inkml:definitions>
  <inkml:trace contextRef="#ctx0" brushRef="#br0">0 0 24575,'0'0'0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4.6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4366.42188"/>
      <inkml:brushProperty name="anchorY" value="-207712.98438"/>
      <inkml:brushProperty name="scaleFactor" value="0.5"/>
    </inkml:brush>
  </inkml:definitions>
  <inkml:trace contextRef="#ctx0" brushRef="#br0">0 0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1.21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734.52344"/>
      <inkml:brushProperty name="anchorY" value="-67443.05469"/>
      <inkml:brushProperty name="scaleFactor" value="0.5"/>
    </inkml:brush>
  </inkml:definitions>
  <inkml:trace contextRef="#ctx0" brushRef="#br0">1 0 24575,'0'0'0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5.25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5382.42188"/>
      <inkml:brushProperty name="anchorY" value="-208728.98438"/>
      <inkml:brushProperty name="scaleFactor" value="0.5"/>
    </inkml:brush>
  </inkml:definitions>
  <inkml:trace contextRef="#ctx0" brushRef="#br0">0 1 24575,'0'0'0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6.4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6398.42188"/>
      <inkml:brushProperty name="anchorY" value="-209745"/>
      <inkml:brushProperty name="scaleFactor" value="0.5"/>
    </inkml:brush>
  </inkml:definitions>
  <inkml:trace contextRef="#ctx0" brushRef="#br0">1 1 24575,'0'0'0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7.51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7414.42188"/>
      <inkml:brushProperty name="anchorY" value="-210761"/>
      <inkml:brushProperty name="scaleFactor" value="0.5"/>
    </inkml:brush>
  </inkml:definitions>
  <inkml:trace contextRef="#ctx0" brushRef="#br0">1 0 24575,'0'0'0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7.70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8430.42188"/>
      <inkml:brushProperty name="anchorY" value="-211777"/>
      <inkml:brushProperty name="scaleFactor" value="0.5"/>
    </inkml:brush>
  </inkml:definitions>
  <inkml:trace contextRef="#ctx0" brushRef="#br0">1 0 24575,'0'0'0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7.97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9446.42188"/>
      <inkml:brushProperty name="anchorY" value="-212793"/>
      <inkml:brushProperty name="scaleFactor" value="0.5"/>
    </inkml:brush>
  </inkml:definitions>
  <inkml:trace contextRef="#ctx0" brushRef="#br0">1 0 24575,'0'0'0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8.10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0462.42188"/>
      <inkml:brushProperty name="anchorY" value="-213809"/>
      <inkml:brushProperty name="scaleFactor" value="0.5"/>
    </inkml:brush>
  </inkml:definitions>
  <inkml:trace contextRef="#ctx0" brushRef="#br0">1 0 24575,'0'0'0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9.05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1478.42188"/>
      <inkml:brushProperty name="anchorY" value="-214825"/>
      <inkml:brushProperty name="scaleFactor" value="0.5"/>
    </inkml:brush>
  </inkml:definitions>
  <inkml:trace contextRef="#ctx0" brushRef="#br0">1 1 24575,'0'0'0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9.58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2494.42188"/>
      <inkml:brushProperty name="anchorY" value="-215841"/>
      <inkml:brushProperty name="scaleFactor" value="0.5"/>
    </inkml:brush>
  </inkml:definitions>
  <inkml:trace contextRef="#ctx0" brushRef="#br0">1 1 24575,'0'0'0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9.7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510.42188"/>
      <inkml:brushProperty name="anchorY" value="-216857"/>
      <inkml:brushProperty name="scaleFactor" value="0.5"/>
    </inkml:brush>
  </inkml:definitions>
  <inkml:trace contextRef="#ctx0" brushRef="#br0">1 1 24575,'0'0'0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09.87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4526.42188"/>
      <inkml:brushProperty name="anchorY" value="-217873"/>
      <inkml:brushProperty name="scaleFactor" value="0.5"/>
    </inkml:brush>
  </inkml:definitions>
  <inkml:trace contextRef="#ctx0" brushRef="#br0">1 1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1.7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2750.52344"/>
      <inkml:brushProperty name="anchorY" value="-68459.05469"/>
      <inkml:brushProperty name="scaleFactor" value="0.5"/>
    </inkml:brush>
  </inkml:definitions>
  <inkml:trace contextRef="#ctx0" brushRef="#br0">0 1 24575,'0'0'0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0.83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5542.42188"/>
      <inkml:brushProperty name="anchorY" value="-218889"/>
      <inkml:brushProperty name="scaleFactor" value="0.5"/>
    </inkml:brush>
  </inkml:definitions>
  <inkml:trace contextRef="#ctx0" brushRef="#br0">0 0 24575,'0'0'0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1.71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6558.42188"/>
      <inkml:brushProperty name="anchorY" value="-219905"/>
      <inkml:brushProperty name="scaleFactor" value="0.5"/>
    </inkml:brush>
  </inkml:definitions>
  <inkml:trace contextRef="#ctx0" brushRef="#br0">0 0 24575,'0'0'0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2.4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7574.42188"/>
      <inkml:brushProperty name="anchorY" value="-220921"/>
      <inkml:brushProperty name="scaleFactor" value="0.5"/>
    </inkml:brush>
  </inkml:definitions>
  <inkml:trace contextRef="#ctx0" brushRef="#br0">0 1 24575,'0'0'0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3.14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8590.42188"/>
      <inkml:brushProperty name="anchorY" value="-221937"/>
      <inkml:brushProperty name="scaleFactor" value="0.5"/>
    </inkml:brush>
  </inkml:definitions>
  <inkml:trace contextRef="#ctx0" brushRef="#br0">1 0 24575,'0'0'0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3.73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9606.42188"/>
      <inkml:brushProperty name="anchorY" value="-222953"/>
      <inkml:brushProperty name="scaleFactor" value="0.5"/>
    </inkml:brush>
  </inkml:definitions>
  <inkml:trace contextRef="#ctx0" brushRef="#br0">0 1 24575,'0'0'0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4.43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0622.42188"/>
      <inkml:brushProperty name="anchorY" value="-223969"/>
      <inkml:brushProperty name="scaleFactor" value="0.5"/>
    </inkml:brush>
  </inkml:definitions>
  <inkml:trace contextRef="#ctx0" brushRef="#br0">0 1 24575,'0'0'0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5.1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1638.42188"/>
      <inkml:brushProperty name="anchorY" value="-224985"/>
      <inkml:brushProperty name="scaleFactor" value="0.5"/>
    </inkml:brush>
  </inkml:definitions>
  <inkml:trace contextRef="#ctx0" brushRef="#br0">1 0 24575,'0'0'0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6.01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2654.42188"/>
      <inkml:brushProperty name="anchorY" value="-226001"/>
      <inkml:brushProperty name="scaleFactor" value="0.5"/>
    </inkml:brush>
  </inkml:definitions>
  <inkml:trace contextRef="#ctx0" brushRef="#br0">1 1 24575,'0'0'0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8.1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670.42188"/>
      <inkml:brushProperty name="anchorY" value="-227017"/>
      <inkml:brushProperty name="scaleFactor" value="0.5"/>
    </inkml:brush>
  </inkml:definitions>
  <inkml:trace contextRef="#ctx0" brushRef="#br0">1 0 24575,'0'0'0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8.33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4686.42188"/>
      <inkml:brushProperty name="anchorY" value="-228033"/>
      <inkml:brushProperty name="scaleFactor" value="0.5"/>
    </inkml:brush>
  </inkml:definitions>
  <inkml:trace contextRef="#ctx0" brushRef="#br0">1 0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3.2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3766.52344"/>
      <inkml:brushProperty name="anchorY" value="-69475.05469"/>
      <inkml:brushProperty name="scaleFactor" value="0.5"/>
    </inkml:brush>
  </inkml:definitions>
  <inkml:trace contextRef="#ctx0" brushRef="#br0">1 0 24575,'0'0'0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8.48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5702.42188"/>
      <inkml:brushProperty name="anchorY" value="-229049"/>
      <inkml:brushProperty name="scaleFactor" value="0.5"/>
    </inkml:brush>
  </inkml:definitions>
  <inkml:trace contextRef="#ctx0" brushRef="#br0">1 0 24575,'0'0'0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2T16:41:19.8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6718.42188"/>
      <inkml:brushProperty name="anchorY" value="-230065"/>
      <inkml:brushProperty name="scaleFactor" value="0.5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6.34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0 0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3.66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4782.52344"/>
      <inkml:brushProperty name="anchorY" value="-70491.05469"/>
      <inkml:brushProperty name="scaleFactor" value="0.5"/>
    </inkml:brush>
  </inkml:definitions>
  <inkml:trace contextRef="#ctx0" brushRef="#br0">1 1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5.56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5798.52344"/>
      <inkml:brushProperty name="anchorY" value="-71507.05469"/>
      <inkml:brushProperty name="scaleFactor" value="0.5"/>
    </inkml:brush>
  </inkml:definitions>
  <inkml:trace contextRef="#ctx0" brushRef="#br0">1 0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6.25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6814.52344"/>
      <inkml:brushProperty name="anchorY" value="-72523.05469"/>
      <inkml:brushProperty name="scaleFactor" value="0.5"/>
    </inkml:brush>
  </inkml:definitions>
  <inkml:trace contextRef="#ctx0" brushRef="#br0">0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7.4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7830.52344"/>
      <inkml:brushProperty name="anchorY" value="-73539.05469"/>
      <inkml:brushProperty name="scaleFactor" value="0.5"/>
    </inkml:brush>
  </inkml:definitions>
  <inkml:trace contextRef="#ctx0" brushRef="#br0">1 0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8.72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8846.52344"/>
      <inkml:brushProperty name="anchorY" value="-74555.05469"/>
      <inkml:brushProperty name="scaleFactor" value="0.5"/>
    </inkml:brush>
  </inkml:definitions>
  <inkml:trace contextRef="#ctx0" brushRef="#br0">0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4:59.36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9862.52344"/>
      <inkml:brushProperty name="anchorY" value="-75571.05469"/>
      <inkml:brushProperty name="scaleFactor" value="0.5"/>
    </inkml:brush>
  </inkml:definitions>
  <inkml:trace contextRef="#ctx0" brushRef="#br0">0 0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5:02.34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0878.52344"/>
      <inkml:brushProperty name="anchorY" value="-76587.05469"/>
      <inkml:brushProperty name="scaleFactor" value="0.5"/>
    </inkml:brush>
  </inkml:definitions>
  <inkml:trace contextRef="#ctx0" brushRef="#br0">1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0.425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0.88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"/>
      <inkml:brushProperty name="anchorY" value="-1016"/>
      <inkml:brushProperty name="scaleFactor" value="0.5"/>
    </inkml:brush>
  </inkml:definitions>
  <inkml:trace contextRef="#ctx0" brushRef="#br0">1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1.44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"/>
      <inkml:brushProperty name="anchorY" value="-2032"/>
      <inkml:brushProperty name="scaleFactor" value="0.5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6.78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1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1.94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3048"/>
      <inkml:brushProperty name="anchorY" value="-3048"/>
      <inkml:brushProperty name="scaleFactor" value="0.5"/>
    </inkml:brush>
  </inkml:definitions>
  <inkml:trace contextRef="#ctx0" brushRef="#br0">1 1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2.431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4064"/>
      <inkml:brushProperty name="anchorY" value="-4064"/>
      <inkml:brushProperty name="scaleFactor" value="0.5"/>
    </inkml:brush>
  </inkml:definitions>
  <inkml:trace contextRef="#ctx0" brushRef="#br0">0 1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2.92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5080"/>
      <inkml:brushProperty name="anchorY" value="-5080"/>
      <inkml:brushProperty name="scaleFactor" value="0.5"/>
    </inkml:brush>
  </inkml:definitions>
  <inkml:trace contextRef="#ctx0" brushRef="#br0">1 1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3.4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6096"/>
      <inkml:brushProperty name="anchorY" value="-6096"/>
      <inkml:brushProperty name="scaleFactor" value="0.5"/>
    </inkml:brush>
  </inkml:definitions>
  <inkml:trace contextRef="#ctx0" brushRef="#br0">1 1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3.86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7112"/>
      <inkml:brushProperty name="anchorY" value="-7112"/>
      <inkml:brushProperty name="scaleFactor" value="0.5"/>
    </inkml:brush>
  </inkml:definitions>
  <inkml:trace contextRef="#ctx0" brushRef="#br0">1 1 24575,'0'0'0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4.35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0 1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4.85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9144"/>
      <inkml:brushProperty name="anchorY" value="-9144"/>
      <inkml:brushProperty name="scaleFactor" value="0.5"/>
    </inkml:brush>
  </inkml:definitions>
  <inkml:trace contextRef="#ctx0" brushRef="#br0">0 0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5.39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0160"/>
      <inkml:brushProperty name="anchorY" value="-10160"/>
      <inkml:brushProperty name="scaleFactor" value="0.5"/>
    </inkml:brush>
  </inkml:definitions>
  <inkml:trace contextRef="#ctx0" brushRef="#br0">1 1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5.96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1176"/>
      <inkml:brushProperty name="anchorY" value="-11176"/>
      <inkml:brushProperty name="scaleFactor" value="0.5"/>
    </inkml:brush>
  </inkml:definitions>
  <inkml:trace contextRef="#ctx0" brushRef="#br0">1 1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6.43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2192"/>
      <inkml:brushProperty name="anchorY" value="-12192"/>
      <inkml:brushProperty name="scaleFactor" value="0.5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22:27.317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8128"/>
      <inkml:brushProperty name="anchorY" value="-8128"/>
      <inkml:brushProperty name="scaleFactor" value="0.5"/>
    </inkml:brush>
  </inkml:definitions>
  <inkml:trace contextRef="#ctx0" brushRef="#br0">1 0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6.9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3208"/>
      <inkml:brushProperty name="anchorY" value="-13208"/>
      <inkml:brushProperty name="scaleFactor" value="0.5"/>
    </inkml:brush>
  </inkml:definitions>
  <inkml:trace contextRef="#ctx0" brushRef="#br0">0 1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7.322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4224"/>
      <inkml:brushProperty name="anchorY" value="-14224"/>
      <inkml:brushProperty name="scaleFactor" value="0.5"/>
    </inkml:brush>
  </inkml:definitions>
  <inkml:trace contextRef="#ctx0" brushRef="#br0">1 1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7.77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5240"/>
      <inkml:brushProperty name="anchorY" value="-15240"/>
      <inkml:brushProperty name="scaleFactor" value="0.5"/>
    </inkml:brush>
  </inkml:definitions>
  <inkml:trace contextRef="#ctx0" brushRef="#br0">1 1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8.423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6256"/>
      <inkml:brushProperty name="anchorY" value="-16256"/>
      <inkml:brushProperty name="scaleFactor" value="0.5"/>
    </inkml:brush>
  </inkml:definitions>
  <inkml:trace contextRef="#ctx0" brushRef="#br0">1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9.17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7272"/>
      <inkml:brushProperty name="anchorY" value="-17272"/>
      <inkml:brushProperty name="scaleFactor" value="0.5"/>
    </inkml:brush>
  </inkml:definitions>
  <inkml:trace contextRef="#ctx0" brushRef="#br0">1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19.654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8288"/>
      <inkml:brushProperty name="anchorY" value="-18288"/>
      <inkml:brushProperty name="scaleFactor" value="0.5"/>
    </inkml:brush>
  </inkml:definitions>
  <inkml:trace contextRef="#ctx0" brushRef="#br0">0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0.148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19304"/>
      <inkml:brushProperty name="anchorY" value="-19304"/>
      <inkml:brushProperty name="scaleFactor" value="0.5"/>
    </inkml:brush>
  </inkml:definitions>
  <inkml:trace contextRef="#ctx0" brushRef="#br0">0 1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0.630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0320"/>
      <inkml:brushProperty name="anchorY" value="-20320"/>
      <inkml:brushProperty name="scaleFactor" value="0.5"/>
    </inkml:brush>
  </inkml:definitions>
  <inkml:trace contextRef="#ctx0" brushRef="#br0">0 0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1.106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1336"/>
      <inkml:brushProperty name="anchorY" value="-21336"/>
      <inkml:brushProperty name="scaleFactor" value="0.5"/>
    </inkml:brush>
  </inkml:definitions>
  <inkml:trace contextRef="#ctx0" brushRef="#br0">1 1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18:46:21.639"/>
    </inkml:context>
    <inkml:brush xml:id="br0">
      <inkml:brushProperty name="width" value="0.035" units="cm"/>
      <inkml:brushProperty name="height" value="0.035" units="cm"/>
      <inkml:brushProperty name="color" value="#B4C3DA"/>
      <inkml:brushProperty name="inkEffects" value="silver"/>
      <inkml:brushProperty name="anchorX" value="-22352"/>
      <inkml:brushProperty name="anchorY" value="-22352"/>
      <inkml:brushProperty name="scaleFactor" value="0.5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4CA33-A52B-47FA-B80F-F6FB7343912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8AC9-A71F-430B-B7C7-BC28E063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38AC9-A71F-430B-B7C7-BC28E063C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38AC9-A71F-430B-B7C7-BC28E063CD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0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38AC9-A71F-430B-B7C7-BC28E063CD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C360-FA81-6C42-FD78-04F0AEA27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9D5E5-D8F5-9B4F-F60E-D7DDB7693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A34A-247B-50EE-179F-6953108C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D4A9C-4A4A-67D3-93C8-04A566EA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EA92-5384-471E-CC78-C4D1802E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86E1-CA72-1B02-49C9-1F055511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33F01-E12F-4B0E-6023-BFBD9CCF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328C-F39F-49EB-4B90-C0A3535F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07A79-A9A9-55B2-B345-E033F2D1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629FE-FDB0-E439-8409-0540CD1A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242A2-18B5-A623-4327-845A1E88B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DF009-765F-34FC-5905-DE963C476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D710-B39A-A57C-8CF0-6B7B9BD1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68B02-0CD7-2690-B4BE-EFFD5FB1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980D4-F40B-A428-2D55-B3C95B9E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2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C4F7-4F15-7277-D116-3D4BD04E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4166-4E1E-25F9-2E61-0056CC2A8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7FCE-D9A3-9A18-4B14-A500C9C9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7BF6-DA59-9E20-4BF5-0283CC4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5C436-51C9-6AF8-C31E-3BA4D5FB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4F49-8DB1-CA39-9087-289E4532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BBBB2-DC1A-1833-25DE-B2B4D18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90F7-E9EE-D32F-26F0-70BE7C81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E1FF9-86B3-1E10-6B90-C665BC27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BD6DA-F47E-F77D-0AAC-D413074F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5608-0C53-3ABB-C746-7C492C53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F6FCA-C087-A5B9-0A40-A80828294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6C3FD-42DF-3A12-10D2-663BAAB9A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A80CC-B6B7-AFB6-FC55-BB2A30D1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5711F-1563-DE1C-0937-8B4A8E20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00E2F-F18C-2BBD-4DDE-C601EDB5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A76E-9897-CD3C-5B0D-B33F94EE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8A9F5-0A9F-8B0C-B075-58EB6CCF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A2E06-EC24-6EB5-B1AD-07666EB2D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82FD9-EE18-57DA-A15C-73D2E2B6C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B13F7-4A62-CA55-6A8C-816EB2C40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5E62E-CBB1-188A-C2A4-3D8CA55F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F8382-DFE4-3BC3-CDD9-C51BA44C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05092-B3A3-5EC5-9415-516DF37B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4DCD-B2D5-FA91-3098-A5BB58F8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5FCF2-73AD-2665-7C48-A0CC6CB3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6F2A3-D2D8-E798-2617-4422CA53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2975E-06A8-AE29-291F-93D90FF2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6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BB808-9D6C-8F55-54CB-5CE8B1B2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5F4D4-A3A7-482A-99C6-087BA749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0D800-9A58-C98E-9F31-DD2615BC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BF48-DF9A-1021-07B5-4B575EDE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26C96-125F-68AD-1EC0-98183E57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FF206-B597-CBCE-75E3-4C5826905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62E4A-23F1-6A77-C74C-3D9F2F5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8AD5E-5032-F082-23D6-49C10223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F7B6F-6443-CA9E-9D8A-EF59C307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BEA6-5817-7ED7-5AE7-AA005E53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93883-8B61-B8F9-949E-2CCB8C676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AD4CB-A2C0-FAF7-79A8-4216B0D3B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5BC9B-F019-42A8-D853-5934F65D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EFC2-849B-9734-1F1A-B4DD35B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1F8CD-C141-0195-49B7-E79FA778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00153E"/>
            </a:gs>
            <a:gs pos="100000">
              <a:schemeClr val="accent1">
                <a:lumMod val="50000"/>
              </a:schemeClr>
            </a:gs>
            <a:gs pos="5700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FFDAF-201B-2916-193E-CEA662E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BCB07-B761-82AD-DB44-55579D5C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EDA39-39F9-732E-00F7-78B341C51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0C0FD8-D19C-49C1-A3F6-7CFE806C04F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5C3DD-9133-9FE4-EDA1-02358BEC2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A6283-A5F8-FE85-20A3-CA5A1BE6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C74F65-F9BD-4FF6-97C1-84C524DF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7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8.xml"/><Relationship Id="rId21" Type="http://schemas.openxmlformats.org/officeDocument/2006/relationships/image" Target="../media/image489.png"/><Relationship Id="rId42" Type="http://schemas.openxmlformats.org/officeDocument/2006/relationships/customXml" Target="../ink/ink476.xml"/><Relationship Id="rId47" Type="http://schemas.openxmlformats.org/officeDocument/2006/relationships/image" Target="../media/image502.png"/><Relationship Id="rId63" Type="http://schemas.openxmlformats.org/officeDocument/2006/relationships/image" Target="../media/image510.png"/><Relationship Id="rId68" Type="http://schemas.openxmlformats.org/officeDocument/2006/relationships/image" Target="../media/image513.png"/><Relationship Id="rId7" Type="http://schemas.openxmlformats.org/officeDocument/2006/relationships/image" Target="../media/image482.png"/><Relationship Id="rId71" Type="http://schemas.openxmlformats.org/officeDocument/2006/relationships/image" Target="../media/image515.png"/><Relationship Id="rId2" Type="http://schemas.openxmlformats.org/officeDocument/2006/relationships/customXml" Target="../ink/ink456.xml"/><Relationship Id="rId16" Type="http://schemas.openxmlformats.org/officeDocument/2006/relationships/customXml" Target="../ink/ink463.xml"/><Relationship Id="rId29" Type="http://schemas.openxmlformats.org/officeDocument/2006/relationships/image" Target="../media/image493.png"/><Relationship Id="rId11" Type="http://schemas.openxmlformats.org/officeDocument/2006/relationships/image" Target="../media/image484.png"/><Relationship Id="rId24" Type="http://schemas.openxmlformats.org/officeDocument/2006/relationships/customXml" Target="../ink/ink467.xml"/><Relationship Id="rId32" Type="http://schemas.openxmlformats.org/officeDocument/2006/relationships/customXml" Target="../ink/ink471.xml"/><Relationship Id="rId37" Type="http://schemas.openxmlformats.org/officeDocument/2006/relationships/image" Target="../media/image497.png"/><Relationship Id="rId40" Type="http://schemas.openxmlformats.org/officeDocument/2006/relationships/customXml" Target="../ink/ink475.xml"/><Relationship Id="rId45" Type="http://schemas.openxmlformats.org/officeDocument/2006/relationships/image" Target="../media/image501.png"/><Relationship Id="rId53" Type="http://schemas.openxmlformats.org/officeDocument/2006/relationships/image" Target="../media/image505.png"/><Relationship Id="rId58" Type="http://schemas.openxmlformats.org/officeDocument/2006/relationships/customXml" Target="../ink/ink484.xml"/><Relationship Id="rId66" Type="http://schemas.openxmlformats.org/officeDocument/2006/relationships/image" Target="../media/image512.png"/><Relationship Id="rId5" Type="http://schemas.openxmlformats.org/officeDocument/2006/relationships/image" Target="../media/image481.png"/><Relationship Id="rId61" Type="http://schemas.openxmlformats.org/officeDocument/2006/relationships/image" Target="../media/image509.png"/><Relationship Id="rId19" Type="http://schemas.openxmlformats.org/officeDocument/2006/relationships/image" Target="../media/image488.png"/><Relationship Id="rId14" Type="http://schemas.openxmlformats.org/officeDocument/2006/relationships/customXml" Target="../ink/ink462.xml"/><Relationship Id="rId22" Type="http://schemas.openxmlformats.org/officeDocument/2006/relationships/customXml" Target="../ink/ink466.xml"/><Relationship Id="rId27" Type="http://schemas.openxmlformats.org/officeDocument/2006/relationships/image" Target="../media/image492.png"/><Relationship Id="rId30" Type="http://schemas.openxmlformats.org/officeDocument/2006/relationships/customXml" Target="../ink/ink470.xml"/><Relationship Id="rId35" Type="http://schemas.openxmlformats.org/officeDocument/2006/relationships/image" Target="../media/image496.png"/><Relationship Id="rId43" Type="http://schemas.openxmlformats.org/officeDocument/2006/relationships/image" Target="../media/image500.png"/><Relationship Id="rId48" Type="http://schemas.openxmlformats.org/officeDocument/2006/relationships/customXml" Target="../ink/ink479.xml"/><Relationship Id="rId56" Type="http://schemas.openxmlformats.org/officeDocument/2006/relationships/customXml" Target="../ink/ink483.xml"/><Relationship Id="rId64" Type="http://schemas.openxmlformats.org/officeDocument/2006/relationships/customXml" Target="../ink/ink487.xml"/><Relationship Id="rId69" Type="http://schemas.openxmlformats.org/officeDocument/2006/relationships/image" Target="../media/image514.png"/><Relationship Id="rId8" Type="http://schemas.openxmlformats.org/officeDocument/2006/relationships/customXml" Target="../ink/ink459.xml"/><Relationship Id="rId51" Type="http://schemas.openxmlformats.org/officeDocument/2006/relationships/image" Target="../media/image504.png"/><Relationship Id="rId72" Type="http://schemas.openxmlformats.org/officeDocument/2006/relationships/image" Target="../media/image524.svg"/><Relationship Id="rId3" Type="http://schemas.openxmlformats.org/officeDocument/2006/relationships/image" Target="../media/image480.png"/><Relationship Id="rId12" Type="http://schemas.openxmlformats.org/officeDocument/2006/relationships/customXml" Target="../ink/ink461.xml"/><Relationship Id="rId17" Type="http://schemas.openxmlformats.org/officeDocument/2006/relationships/image" Target="../media/image487.png"/><Relationship Id="rId25" Type="http://schemas.openxmlformats.org/officeDocument/2006/relationships/image" Target="../media/image491.png"/><Relationship Id="rId33" Type="http://schemas.openxmlformats.org/officeDocument/2006/relationships/image" Target="../media/image495.png"/><Relationship Id="rId38" Type="http://schemas.openxmlformats.org/officeDocument/2006/relationships/customXml" Target="../ink/ink474.xml"/><Relationship Id="rId46" Type="http://schemas.openxmlformats.org/officeDocument/2006/relationships/customXml" Target="../ink/ink478.xml"/><Relationship Id="rId59" Type="http://schemas.openxmlformats.org/officeDocument/2006/relationships/image" Target="../media/image508.png"/><Relationship Id="rId67" Type="http://schemas.openxmlformats.org/officeDocument/2006/relationships/image" Target="../media/image488.svg"/><Relationship Id="rId20" Type="http://schemas.openxmlformats.org/officeDocument/2006/relationships/customXml" Target="../ink/ink465.xml"/><Relationship Id="rId41" Type="http://schemas.openxmlformats.org/officeDocument/2006/relationships/image" Target="../media/image499.png"/><Relationship Id="rId54" Type="http://schemas.openxmlformats.org/officeDocument/2006/relationships/customXml" Target="../ink/ink482.xml"/><Relationship Id="rId62" Type="http://schemas.openxmlformats.org/officeDocument/2006/relationships/customXml" Target="../ink/ink486.xml"/><Relationship Id="rId70" Type="http://schemas.openxmlformats.org/officeDocument/2006/relationships/image" Target="../media/image491.sv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8.xml"/><Relationship Id="rId15" Type="http://schemas.openxmlformats.org/officeDocument/2006/relationships/image" Target="../media/image486.png"/><Relationship Id="rId23" Type="http://schemas.openxmlformats.org/officeDocument/2006/relationships/image" Target="../media/image490.png"/><Relationship Id="rId28" Type="http://schemas.openxmlformats.org/officeDocument/2006/relationships/customXml" Target="../ink/ink469.xml"/><Relationship Id="rId36" Type="http://schemas.openxmlformats.org/officeDocument/2006/relationships/customXml" Target="../ink/ink473.xml"/><Relationship Id="rId49" Type="http://schemas.openxmlformats.org/officeDocument/2006/relationships/image" Target="../media/image503.png"/><Relationship Id="rId57" Type="http://schemas.openxmlformats.org/officeDocument/2006/relationships/image" Target="../media/image507.png"/><Relationship Id="rId10" Type="http://schemas.openxmlformats.org/officeDocument/2006/relationships/customXml" Target="../ink/ink460.xml"/><Relationship Id="rId31" Type="http://schemas.openxmlformats.org/officeDocument/2006/relationships/image" Target="../media/image494.png"/><Relationship Id="rId44" Type="http://schemas.openxmlformats.org/officeDocument/2006/relationships/customXml" Target="../ink/ink477.xml"/><Relationship Id="rId52" Type="http://schemas.openxmlformats.org/officeDocument/2006/relationships/customXml" Target="../ink/ink481.xml"/><Relationship Id="rId60" Type="http://schemas.openxmlformats.org/officeDocument/2006/relationships/customXml" Target="../ink/ink485.xml"/><Relationship Id="rId65" Type="http://schemas.openxmlformats.org/officeDocument/2006/relationships/image" Target="../media/image511.png"/><Relationship Id="rId4" Type="http://schemas.openxmlformats.org/officeDocument/2006/relationships/customXml" Target="../ink/ink457.xml"/><Relationship Id="rId9" Type="http://schemas.openxmlformats.org/officeDocument/2006/relationships/image" Target="../media/image483.png"/><Relationship Id="rId13" Type="http://schemas.openxmlformats.org/officeDocument/2006/relationships/image" Target="../media/image485.png"/><Relationship Id="rId18" Type="http://schemas.openxmlformats.org/officeDocument/2006/relationships/customXml" Target="../ink/ink464.xml"/><Relationship Id="rId39" Type="http://schemas.openxmlformats.org/officeDocument/2006/relationships/image" Target="../media/image498.png"/><Relationship Id="rId34" Type="http://schemas.openxmlformats.org/officeDocument/2006/relationships/customXml" Target="../ink/ink472.xml"/><Relationship Id="rId50" Type="http://schemas.openxmlformats.org/officeDocument/2006/relationships/customXml" Target="../ink/ink480.xml"/><Relationship Id="rId55" Type="http://schemas.openxmlformats.org/officeDocument/2006/relationships/image" Target="../media/image50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0.xml"/><Relationship Id="rId21" Type="http://schemas.openxmlformats.org/officeDocument/2006/relationships/image" Target="../media/image525.png"/><Relationship Id="rId42" Type="http://schemas.openxmlformats.org/officeDocument/2006/relationships/customXml" Target="../ink/ink508.xml"/><Relationship Id="rId47" Type="http://schemas.openxmlformats.org/officeDocument/2006/relationships/image" Target="../media/image502.png"/><Relationship Id="rId63" Type="http://schemas.openxmlformats.org/officeDocument/2006/relationships/image" Target="../media/image545.png"/><Relationship Id="rId68" Type="http://schemas.openxmlformats.org/officeDocument/2006/relationships/customXml" Target="../ink/ink521.xml"/><Relationship Id="rId84" Type="http://schemas.openxmlformats.org/officeDocument/2006/relationships/image" Target="../media/image529.svg"/><Relationship Id="rId16" Type="http://schemas.openxmlformats.org/officeDocument/2006/relationships/customXml" Target="../ink/ink495.xml"/><Relationship Id="rId11" Type="http://schemas.openxmlformats.org/officeDocument/2006/relationships/image" Target="../media/image520.png"/><Relationship Id="rId32" Type="http://schemas.openxmlformats.org/officeDocument/2006/relationships/customXml" Target="../ink/ink503.xml"/><Relationship Id="rId37" Type="http://schemas.openxmlformats.org/officeDocument/2006/relationships/image" Target="../media/image533.png"/><Relationship Id="rId53" Type="http://schemas.openxmlformats.org/officeDocument/2006/relationships/image" Target="../media/image540.png"/><Relationship Id="rId58" Type="http://schemas.openxmlformats.org/officeDocument/2006/relationships/customXml" Target="../ink/ink516.xml"/><Relationship Id="rId74" Type="http://schemas.openxmlformats.org/officeDocument/2006/relationships/customXml" Target="../ink/ink524.xml"/><Relationship Id="rId79" Type="http://schemas.openxmlformats.org/officeDocument/2006/relationships/image" Target="../media/image553.png"/><Relationship Id="rId5" Type="http://schemas.openxmlformats.org/officeDocument/2006/relationships/image" Target="../media/image517.png"/><Relationship Id="rId61" Type="http://schemas.openxmlformats.org/officeDocument/2006/relationships/image" Target="../media/image544.png"/><Relationship Id="rId82" Type="http://schemas.openxmlformats.org/officeDocument/2006/relationships/image" Target="../media/image555.png"/><Relationship Id="rId19" Type="http://schemas.openxmlformats.org/officeDocument/2006/relationships/image" Target="../media/image524.png"/><Relationship Id="rId14" Type="http://schemas.openxmlformats.org/officeDocument/2006/relationships/customXml" Target="../ink/ink494.xml"/><Relationship Id="rId22" Type="http://schemas.openxmlformats.org/officeDocument/2006/relationships/customXml" Target="../ink/ink498.xml"/><Relationship Id="rId27" Type="http://schemas.openxmlformats.org/officeDocument/2006/relationships/image" Target="../media/image528.png"/><Relationship Id="rId30" Type="http://schemas.openxmlformats.org/officeDocument/2006/relationships/customXml" Target="../ink/ink502.xml"/><Relationship Id="rId35" Type="http://schemas.openxmlformats.org/officeDocument/2006/relationships/image" Target="../media/image532.png"/><Relationship Id="rId43" Type="http://schemas.openxmlformats.org/officeDocument/2006/relationships/image" Target="../media/image536.png"/><Relationship Id="rId48" Type="http://schemas.openxmlformats.org/officeDocument/2006/relationships/customXml" Target="../ink/ink511.xml"/><Relationship Id="rId56" Type="http://schemas.openxmlformats.org/officeDocument/2006/relationships/customXml" Target="../ink/ink515.xml"/><Relationship Id="rId64" Type="http://schemas.openxmlformats.org/officeDocument/2006/relationships/customXml" Target="../ink/ink519.xml"/><Relationship Id="rId69" Type="http://schemas.openxmlformats.org/officeDocument/2006/relationships/image" Target="../media/image548.png"/><Relationship Id="rId77" Type="http://schemas.openxmlformats.org/officeDocument/2006/relationships/image" Target="../media/image552.png"/><Relationship Id="rId8" Type="http://schemas.openxmlformats.org/officeDocument/2006/relationships/customXml" Target="../ink/ink491.xml"/><Relationship Id="rId51" Type="http://schemas.openxmlformats.org/officeDocument/2006/relationships/image" Target="../media/image539.png"/><Relationship Id="rId72" Type="http://schemas.openxmlformats.org/officeDocument/2006/relationships/customXml" Target="../ink/ink523.xml"/><Relationship Id="rId80" Type="http://schemas.openxmlformats.org/officeDocument/2006/relationships/image" Target="../media/image554.png"/><Relationship Id="rId3" Type="http://schemas.openxmlformats.org/officeDocument/2006/relationships/image" Target="../media/image516.png"/><Relationship Id="rId12" Type="http://schemas.openxmlformats.org/officeDocument/2006/relationships/customXml" Target="../ink/ink493.xml"/><Relationship Id="rId17" Type="http://schemas.openxmlformats.org/officeDocument/2006/relationships/image" Target="../media/image523.png"/><Relationship Id="rId25" Type="http://schemas.openxmlformats.org/officeDocument/2006/relationships/image" Target="../media/image527.png"/><Relationship Id="rId33" Type="http://schemas.openxmlformats.org/officeDocument/2006/relationships/image" Target="../media/image531.png"/><Relationship Id="rId38" Type="http://schemas.openxmlformats.org/officeDocument/2006/relationships/customXml" Target="../ink/ink506.xml"/><Relationship Id="rId46" Type="http://schemas.openxmlformats.org/officeDocument/2006/relationships/customXml" Target="../ink/ink510.xml"/><Relationship Id="rId59" Type="http://schemas.openxmlformats.org/officeDocument/2006/relationships/image" Target="../media/image543.png"/><Relationship Id="rId67" Type="http://schemas.openxmlformats.org/officeDocument/2006/relationships/image" Target="../media/image547.png"/><Relationship Id="rId20" Type="http://schemas.openxmlformats.org/officeDocument/2006/relationships/customXml" Target="../ink/ink497.xml"/><Relationship Id="rId41" Type="http://schemas.openxmlformats.org/officeDocument/2006/relationships/image" Target="../media/image535.png"/><Relationship Id="rId54" Type="http://schemas.openxmlformats.org/officeDocument/2006/relationships/customXml" Target="../ink/ink514.xml"/><Relationship Id="rId62" Type="http://schemas.openxmlformats.org/officeDocument/2006/relationships/customXml" Target="../ink/ink518.xml"/><Relationship Id="rId70" Type="http://schemas.openxmlformats.org/officeDocument/2006/relationships/customXml" Target="../ink/ink522.xml"/><Relationship Id="rId75" Type="http://schemas.openxmlformats.org/officeDocument/2006/relationships/image" Target="../media/image551.png"/><Relationship Id="rId83" Type="http://schemas.openxmlformats.org/officeDocument/2006/relationships/image" Target="../media/image55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0.xml"/><Relationship Id="rId15" Type="http://schemas.openxmlformats.org/officeDocument/2006/relationships/image" Target="../media/image522.png"/><Relationship Id="rId23" Type="http://schemas.openxmlformats.org/officeDocument/2006/relationships/image" Target="../media/image526.png"/><Relationship Id="rId28" Type="http://schemas.openxmlformats.org/officeDocument/2006/relationships/customXml" Target="../ink/ink501.xml"/><Relationship Id="rId36" Type="http://schemas.openxmlformats.org/officeDocument/2006/relationships/customXml" Target="../ink/ink505.xml"/><Relationship Id="rId49" Type="http://schemas.openxmlformats.org/officeDocument/2006/relationships/image" Target="../media/image538.png"/><Relationship Id="rId57" Type="http://schemas.openxmlformats.org/officeDocument/2006/relationships/image" Target="../media/image542.png"/><Relationship Id="rId10" Type="http://schemas.openxmlformats.org/officeDocument/2006/relationships/customXml" Target="../ink/ink492.xml"/><Relationship Id="rId31" Type="http://schemas.openxmlformats.org/officeDocument/2006/relationships/image" Target="../media/image530.png"/><Relationship Id="rId44" Type="http://schemas.openxmlformats.org/officeDocument/2006/relationships/customXml" Target="../ink/ink509.xml"/><Relationship Id="rId52" Type="http://schemas.openxmlformats.org/officeDocument/2006/relationships/customXml" Target="../ink/ink513.xml"/><Relationship Id="rId60" Type="http://schemas.openxmlformats.org/officeDocument/2006/relationships/customXml" Target="../ink/ink517.xml"/><Relationship Id="rId65" Type="http://schemas.openxmlformats.org/officeDocument/2006/relationships/image" Target="../media/image546.png"/><Relationship Id="rId73" Type="http://schemas.openxmlformats.org/officeDocument/2006/relationships/image" Target="../media/image550.png"/><Relationship Id="rId78" Type="http://schemas.openxmlformats.org/officeDocument/2006/relationships/customXml" Target="../ink/ink526.xml"/><Relationship Id="rId81" Type="http://schemas.openxmlformats.org/officeDocument/2006/relationships/image" Target="../media/image526.svg"/><Relationship Id="rId4" Type="http://schemas.openxmlformats.org/officeDocument/2006/relationships/customXml" Target="../ink/ink489.xml"/><Relationship Id="rId9" Type="http://schemas.openxmlformats.org/officeDocument/2006/relationships/image" Target="../media/image519.png"/><Relationship Id="rId13" Type="http://schemas.openxmlformats.org/officeDocument/2006/relationships/image" Target="../media/image521.png"/><Relationship Id="rId18" Type="http://schemas.openxmlformats.org/officeDocument/2006/relationships/customXml" Target="../ink/ink496.xml"/><Relationship Id="rId39" Type="http://schemas.openxmlformats.org/officeDocument/2006/relationships/image" Target="../media/image534.png"/><Relationship Id="rId34" Type="http://schemas.openxmlformats.org/officeDocument/2006/relationships/customXml" Target="../ink/ink504.xml"/><Relationship Id="rId50" Type="http://schemas.openxmlformats.org/officeDocument/2006/relationships/customXml" Target="../ink/ink512.xml"/><Relationship Id="rId55" Type="http://schemas.openxmlformats.org/officeDocument/2006/relationships/image" Target="../media/image541.png"/><Relationship Id="rId76" Type="http://schemas.openxmlformats.org/officeDocument/2006/relationships/customXml" Target="../ink/ink525.xml"/><Relationship Id="rId7" Type="http://schemas.openxmlformats.org/officeDocument/2006/relationships/image" Target="../media/image518.png"/><Relationship Id="rId71" Type="http://schemas.openxmlformats.org/officeDocument/2006/relationships/image" Target="../media/image549.png"/><Relationship Id="rId2" Type="http://schemas.openxmlformats.org/officeDocument/2006/relationships/customXml" Target="../ink/ink488.xml"/><Relationship Id="rId29" Type="http://schemas.openxmlformats.org/officeDocument/2006/relationships/image" Target="../media/image529.png"/><Relationship Id="rId24" Type="http://schemas.openxmlformats.org/officeDocument/2006/relationships/customXml" Target="../ink/ink499.xml"/><Relationship Id="rId40" Type="http://schemas.openxmlformats.org/officeDocument/2006/relationships/customXml" Target="../ink/ink507.xml"/><Relationship Id="rId45" Type="http://schemas.openxmlformats.org/officeDocument/2006/relationships/image" Target="../media/image537.png"/><Relationship Id="rId66" Type="http://schemas.openxmlformats.org/officeDocument/2006/relationships/customXml" Target="../ink/ink52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2.png"/><Relationship Id="rId18" Type="http://schemas.openxmlformats.org/officeDocument/2006/relationships/customXml" Target="../ink/ink535.xml"/><Relationship Id="rId26" Type="http://schemas.openxmlformats.org/officeDocument/2006/relationships/customXml" Target="../ink/ink539.xml"/><Relationship Id="rId39" Type="http://schemas.openxmlformats.org/officeDocument/2006/relationships/image" Target="../media/image575.png"/><Relationship Id="rId21" Type="http://schemas.openxmlformats.org/officeDocument/2006/relationships/image" Target="../media/image566.png"/><Relationship Id="rId34" Type="http://schemas.openxmlformats.org/officeDocument/2006/relationships/customXml" Target="../ink/ink543.xml"/><Relationship Id="rId42" Type="http://schemas.openxmlformats.org/officeDocument/2006/relationships/customXml" Target="../ink/ink547.xml"/><Relationship Id="rId47" Type="http://schemas.openxmlformats.org/officeDocument/2006/relationships/image" Target="../media/image579.png"/><Relationship Id="rId50" Type="http://schemas.openxmlformats.org/officeDocument/2006/relationships/customXml" Target="../ink/ink551.xml"/><Relationship Id="rId55" Type="http://schemas.openxmlformats.org/officeDocument/2006/relationships/image" Target="../media/image583.png"/><Relationship Id="rId7" Type="http://schemas.openxmlformats.org/officeDocument/2006/relationships/image" Target="../media/image559.png"/><Relationship Id="rId2" Type="http://schemas.openxmlformats.org/officeDocument/2006/relationships/customXml" Target="../ink/ink527.xml"/><Relationship Id="rId16" Type="http://schemas.openxmlformats.org/officeDocument/2006/relationships/customXml" Target="../ink/ink534.xml"/><Relationship Id="rId29" Type="http://schemas.openxmlformats.org/officeDocument/2006/relationships/image" Target="../media/image570.png"/><Relationship Id="rId11" Type="http://schemas.openxmlformats.org/officeDocument/2006/relationships/image" Target="../media/image561.png"/><Relationship Id="rId24" Type="http://schemas.openxmlformats.org/officeDocument/2006/relationships/customXml" Target="../ink/ink538.xml"/><Relationship Id="rId32" Type="http://schemas.openxmlformats.org/officeDocument/2006/relationships/customXml" Target="../ink/ink542.xml"/><Relationship Id="rId37" Type="http://schemas.openxmlformats.org/officeDocument/2006/relationships/image" Target="../media/image574.png"/><Relationship Id="rId40" Type="http://schemas.openxmlformats.org/officeDocument/2006/relationships/customXml" Target="../ink/ink546.xml"/><Relationship Id="rId45" Type="http://schemas.openxmlformats.org/officeDocument/2006/relationships/image" Target="../media/image578.png"/><Relationship Id="rId53" Type="http://schemas.openxmlformats.org/officeDocument/2006/relationships/image" Target="../media/image582.png"/><Relationship Id="rId58" Type="http://schemas.openxmlformats.org/officeDocument/2006/relationships/image" Target="../media/image585.png"/><Relationship Id="rId5" Type="http://schemas.openxmlformats.org/officeDocument/2006/relationships/image" Target="../media/image558.png"/><Relationship Id="rId19" Type="http://schemas.openxmlformats.org/officeDocument/2006/relationships/image" Target="../media/image565.png"/><Relationship Id="rId4" Type="http://schemas.openxmlformats.org/officeDocument/2006/relationships/customXml" Target="../ink/ink528.xml"/><Relationship Id="rId9" Type="http://schemas.openxmlformats.org/officeDocument/2006/relationships/image" Target="../media/image560.png"/><Relationship Id="rId14" Type="http://schemas.openxmlformats.org/officeDocument/2006/relationships/customXml" Target="../ink/ink533.xml"/><Relationship Id="rId22" Type="http://schemas.openxmlformats.org/officeDocument/2006/relationships/customXml" Target="../ink/ink537.xml"/><Relationship Id="rId27" Type="http://schemas.openxmlformats.org/officeDocument/2006/relationships/image" Target="../media/image569.png"/><Relationship Id="rId30" Type="http://schemas.openxmlformats.org/officeDocument/2006/relationships/customXml" Target="../ink/ink541.xml"/><Relationship Id="rId35" Type="http://schemas.openxmlformats.org/officeDocument/2006/relationships/image" Target="../media/image573.png"/><Relationship Id="rId43" Type="http://schemas.openxmlformats.org/officeDocument/2006/relationships/image" Target="../media/image577.png"/><Relationship Id="rId48" Type="http://schemas.openxmlformats.org/officeDocument/2006/relationships/customXml" Target="../ink/ink550.xml"/><Relationship Id="rId56" Type="http://schemas.openxmlformats.org/officeDocument/2006/relationships/customXml" Target="../ink/ink554.xml"/><Relationship Id="rId8" Type="http://schemas.openxmlformats.org/officeDocument/2006/relationships/customXml" Target="../ink/ink530.xml"/><Relationship Id="rId51" Type="http://schemas.openxmlformats.org/officeDocument/2006/relationships/image" Target="../media/image581.png"/><Relationship Id="rId3" Type="http://schemas.openxmlformats.org/officeDocument/2006/relationships/image" Target="../media/image557.png"/><Relationship Id="rId12" Type="http://schemas.openxmlformats.org/officeDocument/2006/relationships/customXml" Target="../ink/ink532.xml"/><Relationship Id="rId17" Type="http://schemas.openxmlformats.org/officeDocument/2006/relationships/image" Target="../media/image564.png"/><Relationship Id="rId25" Type="http://schemas.openxmlformats.org/officeDocument/2006/relationships/image" Target="../media/image568.png"/><Relationship Id="rId33" Type="http://schemas.openxmlformats.org/officeDocument/2006/relationships/image" Target="../media/image572.png"/><Relationship Id="rId38" Type="http://schemas.openxmlformats.org/officeDocument/2006/relationships/customXml" Target="../ink/ink545.xml"/><Relationship Id="rId46" Type="http://schemas.openxmlformats.org/officeDocument/2006/relationships/customXml" Target="../ink/ink549.xml"/><Relationship Id="rId20" Type="http://schemas.openxmlformats.org/officeDocument/2006/relationships/customXml" Target="../ink/ink536.xml"/><Relationship Id="rId41" Type="http://schemas.openxmlformats.org/officeDocument/2006/relationships/image" Target="../media/image576.png"/><Relationship Id="rId54" Type="http://schemas.openxmlformats.org/officeDocument/2006/relationships/customXml" Target="../ink/ink5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9.xml"/><Relationship Id="rId15" Type="http://schemas.openxmlformats.org/officeDocument/2006/relationships/image" Target="../media/image563.png"/><Relationship Id="rId23" Type="http://schemas.openxmlformats.org/officeDocument/2006/relationships/image" Target="../media/image567.png"/><Relationship Id="rId28" Type="http://schemas.openxmlformats.org/officeDocument/2006/relationships/customXml" Target="../ink/ink540.xml"/><Relationship Id="rId36" Type="http://schemas.openxmlformats.org/officeDocument/2006/relationships/customXml" Target="../ink/ink544.xml"/><Relationship Id="rId49" Type="http://schemas.openxmlformats.org/officeDocument/2006/relationships/image" Target="../media/image580.png"/><Relationship Id="rId57" Type="http://schemas.openxmlformats.org/officeDocument/2006/relationships/image" Target="../media/image584.png"/><Relationship Id="rId10" Type="http://schemas.openxmlformats.org/officeDocument/2006/relationships/customXml" Target="../ink/ink531.xml"/><Relationship Id="rId31" Type="http://schemas.openxmlformats.org/officeDocument/2006/relationships/image" Target="../media/image571.png"/><Relationship Id="rId44" Type="http://schemas.openxmlformats.org/officeDocument/2006/relationships/customXml" Target="../ink/ink548.xml"/><Relationship Id="rId52" Type="http://schemas.openxmlformats.org/officeDocument/2006/relationships/customXml" Target="../ink/ink55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1.png"/><Relationship Id="rId18" Type="http://schemas.openxmlformats.org/officeDocument/2006/relationships/customXml" Target="../ink/ink563.xml"/><Relationship Id="rId26" Type="http://schemas.openxmlformats.org/officeDocument/2006/relationships/customXml" Target="../ink/ink567.xml"/><Relationship Id="rId39" Type="http://schemas.openxmlformats.org/officeDocument/2006/relationships/image" Target="../media/image604.png"/><Relationship Id="rId21" Type="http://schemas.openxmlformats.org/officeDocument/2006/relationships/image" Target="../media/image595.png"/><Relationship Id="rId34" Type="http://schemas.openxmlformats.org/officeDocument/2006/relationships/customXml" Target="../ink/ink571.xml"/><Relationship Id="rId42" Type="http://schemas.openxmlformats.org/officeDocument/2006/relationships/customXml" Target="../ink/ink575.xml"/><Relationship Id="rId47" Type="http://schemas.openxmlformats.org/officeDocument/2006/relationships/image" Target="../media/image608.png"/><Relationship Id="rId50" Type="http://schemas.openxmlformats.org/officeDocument/2006/relationships/image" Target="../media/image610.png"/><Relationship Id="rId7" Type="http://schemas.openxmlformats.org/officeDocument/2006/relationships/image" Target="../media/image588.png"/><Relationship Id="rId2" Type="http://schemas.openxmlformats.org/officeDocument/2006/relationships/customXml" Target="../ink/ink555.xml"/><Relationship Id="rId16" Type="http://schemas.openxmlformats.org/officeDocument/2006/relationships/customXml" Target="../ink/ink562.xml"/><Relationship Id="rId29" Type="http://schemas.openxmlformats.org/officeDocument/2006/relationships/image" Target="../media/image599.png"/><Relationship Id="rId11" Type="http://schemas.openxmlformats.org/officeDocument/2006/relationships/image" Target="../media/image590.png"/><Relationship Id="rId24" Type="http://schemas.openxmlformats.org/officeDocument/2006/relationships/customXml" Target="../ink/ink566.xml"/><Relationship Id="rId32" Type="http://schemas.openxmlformats.org/officeDocument/2006/relationships/customXml" Target="../ink/ink570.xml"/><Relationship Id="rId37" Type="http://schemas.openxmlformats.org/officeDocument/2006/relationships/image" Target="../media/image603.png"/><Relationship Id="rId40" Type="http://schemas.openxmlformats.org/officeDocument/2006/relationships/customXml" Target="../ink/ink574.xml"/><Relationship Id="rId45" Type="http://schemas.openxmlformats.org/officeDocument/2006/relationships/image" Target="../media/image607.png"/><Relationship Id="rId5" Type="http://schemas.openxmlformats.org/officeDocument/2006/relationships/image" Target="../media/image587.png"/><Relationship Id="rId15" Type="http://schemas.openxmlformats.org/officeDocument/2006/relationships/image" Target="../media/image592.png"/><Relationship Id="rId23" Type="http://schemas.openxmlformats.org/officeDocument/2006/relationships/image" Target="../media/image596.png"/><Relationship Id="rId28" Type="http://schemas.openxmlformats.org/officeDocument/2006/relationships/customXml" Target="../ink/ink568.xml"/><Relationship Id="rId36" Type="http://schemas.openxmlformats.org/officeDocument/2006/relationships/customXml" Target="../ink/ink572.xml"/><Relationship Id="rId49" Type="http://schemas.openxmlformats.org/officeDocument/2006/relationships/image" Target="../media/image570.svg"/><Relationship Id="rId10" Type="http://schemas.openxmlformats.org/officeDocument/2006/relationships/customXml" Target="../ink/ink559.xml"/><Relationship Id="rId19" Type="http://schemas.openxmlformats.org/officeDocument/2006/relationships/image" Target="../media/image594.png"/><Relationship Id="rId31" Type="http://schemas.openxmlformats.org/officeDocument/2006/relationships/image" Target="../media/image600.png"/><Relationship Id="rId44" Type="http://schemas.openxmlformats.org/officeDocument/2006/relationships/customXml" Target="../ink/ink576.xml"/><Relationship Id="rId52" Type="http://schemas.openxmlformats.org/officeDocument/2006/relationships/image" Target="../media/image573.svg"/><Relationship Id="rId4" Type="http://schemas.openxmlformats.org/officeDocument/2006/relationships/customXml" Target="../ink/ink556.xml"/><Relationship Id="rId9" Type="http://schemas.openxmlformats.org/officeDocument/2006/relationships/image" Target="../media/image589.png"/><Relationship Id="rId14" Type="http://schemas.openxmlformats.org/officeDocument/2006/relationships/customXml" Target="../ink/ink561.xml"/><Relationship Id="rId22" Type="http://schemas.openxmlformats.org/officeDocument/2006/relationships/customXml" Target="../ink/ink565.xml"/><Relationship Id="rId27" Type="http://schemas.openxmlformats.org/officeDocument/2006/relationships/image" Target="../media/image598.png"/><Relationship Id="rId30" Type="http://schemas.openxmlformats.org/officeDocument/2006/relationships/customXml" Target="../ink/ink569.xml"/><Relationship Id="rId35" Type="http://schemas.openxmlformats.org/officeDocument/2006/relationships/image" Target="../media/image602.png"/><Relationship Id="rId43" Type="http://schemas.openxmlformats.org/officeDocument/2006/relationships/image" Target="../media/image606.png"/><Relationship Id="rId48" Type="http://schemas.openxmlformats.org/officeDocument/2006/relationships/image" Target="../media/image609.png"/><Relationship Id="rId8" Type="http://schemas.openxmlformats.org/officeDocument/2006/relationships/customXml" Target="../ink/ink558.xml"/><Relationship Id="rId51" Type="http://schemas.openxmlformats.org/officeDocument/2006/relationships/image" Target="../media/image611.png"/><Relationship Id="rId3" Type="http://schemas.openxmlformats.org/officeDocument/2006/relationships/image" Target="../media/image586.png"/><Relationship Id="rId12" Type="http://schemas.openxmlformats.org/officeDocument/2006/relationships/customXml" Target="../ink/ink560.xml"/><Relationship Id="rId17" Type="http://schemas.openxmlformats.org/officeDocument/2006/relationships/image" Target="../media/image593.png"/><Relationship Id="rId25" Type="http://schemas.openxmlformats.org/officeDocument/2006/relationships/image" Target="../media/image597.png"/><Relationship Id="rId33" Type="http://schemas.openxmlformats.org/officeDocument/2006/relationships/image" Target="../media/image601.png"/><Relationship Id="rId38" Type="http://schemas.openxmlformats.org/officeDocument/2006/relationships/customXml" Target="../ink/ink573.xml"/><Relationship Id="rId46" Type="http://schemas.openxmlformats.org/officeDocument/2006/relationships/customXml" Target="../ink/ink577.xml"/><Relationship Id="rId20" Type="http://schemas.openxmlformats.org/officeDocument/2006/relationships/customXml" Target="../ink/ink564.xml"/><Relationship Id="rId41" Type="http://schemas.openxmlformats.org/officeDocument/2006/relationships/image" Target="../media/image60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5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83.xml"/><Relationship Id="rId18" Type="http://schemas.openxmlformats.org/officeDocument/2006/relationships/image" Target="../media/image619.png"/><Relationship Id="rId26" Type="http://schemas.openxmlformats.org/officeDocument/2006/relationships/image" Target="../media/image623.png"/><Relationship Id="rId39" Type="http://schemas.openxmlformats.org/officeDocument/2006/relationships/customXml" Target="../ink/ink596.xml"/><Relationship Id="rId21" Type="http://schemas.openxmlformats.org/officeDocument/2006/relationships/customXml" Target="../ink/ink587.xml"/><Relationship Id="rId34" Type="http://schemas.openxmlformats.org/officeDocument/2006/relationships/image" Target="../media/image627.png"/><Relationship Id="rId42" Type="http://schemas.openxmlformats.org/officeDocument/2006/relationships/image" Target="../media/image631.png"/><Relationship Id="rId47" Type="http://schemas.openxmlformats.org/officeDocument/2006/relationships/customXml" Target="../ink/ink600.xml"/><Relationship Id="rId50" Type="http://schemas.openxmlformats.org/officeDocument/2006/relationships/image" Target="../media/image635.png"/><Relationship Id="rId7" Type="http://schemas.openxmlformats.org/officeDocument/2006/relationships/customXml" Target="../ink/ink58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18.png"/><Relationship Id="rId29" Type="http://schemas.openxmlformats.org/officeDocument/2006/relationships/customXml" Target="../ink/ink591.xml"/><Relationship Id="rId11" Type="http://schemas.openxmlformats.org/officeDocument/2006/relationships/customXml" Target="../ink/ink582.xml"/><Relationship Id="rId24" Type="http://schemas.openxmlformats.org/officeDocument/2006/relationships/image" Target="../media/image622.png"/><Relationship Id="rId32" Type="http://schemas.openxmlformats.org/officeDocument/2006/relationships/image" Target="../media/image626.png"/><Relationship Id="rId37" Type="http://schemas.openxmlformats.org/officeDocument/2006/relationships/customXml" Target="../ink/ink595.xml"/><Relationship Id="rId40" Type="http://schemas.openxmlformats.org/officeDocument/2006/relationships/image" Target="../media/image630.png"/><Relationship Id="rId45" Type="http://schemas.openxmlformats.org/officeDocument/2006/relationships/customXml" Target="../ink/ink599.xml"/><Relationship Id="rId5" Type="http://schemas.openxmlformats.org/officeDocument/2006/relationships/customXml" Target="../ink/ink579.xml"/><Relationship Id="rId15" Type="http://schemas.openxmlformats.org/officeDocument/2006/relationships/customXml" Target="../ink/ink584.xml"/><Relationship Id="rId23" Type="http://schemas.openxmlformats.org/officeDocument/2006/relationships/customXml" Target="../ink/ink588.xml"/><Relationship Id="rId28" Type="http://schemas.openxmlformats.org/officeDocument/2006/relationships/image" Target="../media/image624.png"/><Relationship Id="rId36" Type="http://schemas.openxmlformats.org/officeDocument/2006/relationships/image" Target="../media/image628.png"/><Relationship Id="rId49" Type="http://schemas.openxmlformats.org/officeDocument/2006/relationships/customXml" Target="../ink/ink601.xml"/><Relationship Id="rId10" Type="http://schemas.openxmlformats.org/officeDocument/2006/relationships/image" Target="../media/image615.png"/><Relationship Id="rId19" Type="http://schemas.openxmlformats.org/officeDocument/2006/relationships/customXml" Target="../ink/ink586.xml"/><Relationship Id="rId31" Type="http://schemas.openxmlformats.org/officeDocument/2006/relationships/customXml" Target="../ink/ink592.xml"/><Relationship Id="rId44" Type="http://schemas.openxmlformats.org/officeDocument/2006/relationships/image" Target="../media/image632.png"/><Relationship Id="rId52" Type="http://schemas.openxmlformats.org/officeDocument/2006/relationships/image" Target="../media/image636.png"/><Relationship Id="rId4" Type="http://schemas.openxmlformats.org/officeDocument/2006/relationships/image" Target="../media/image612.png"/><Relationship Id="rId9" Type="http://schemas.openxmlformats.org/officeDocument/2006/relationships/customXml" Target="../ink/ink581.xml"/><Relationship Id="rId14" Type="http://schemas.openxmlformats.org/officeDocument/2006/relationships/image" Target="../media/image617.png"/><Relationship Id="rId22" Type="http://schemas.openxmlformats.org/officeDocument/2006/relationships/image" Target="../media/image621.png"/><Relationship Id="rId27" Type="http://schemas.openxmlformats.org/officeDocument/2006/relationships/customXml" Target="../ink/ink590.xml"/><Relationship Id="rId30" Type="http://schemas.openxmlformats.org/officeDocument/2006/relationships/image" Target="../media/image625.png"/><Relationship Id="rId35" Type="http://schemas.openxmlformats.org/officeDocument/2006/relationships/customXml" Target="../ink/ink594.xml"/><Relationship Id="rId43" Type="http://schemas.openxmlformats.org/officeDocument/2006/relationships/customXml" Target="../ink/ink598.xml"/><Relationship Id="rId48" Type="http://schemas.openxmlformats.org/officeDocument/2006/relationships/image" Target="../media/image634.png"/><Relationship Id="rId8" Type="http://schemas.openxmlformats.org/officeDocument/2006/relationships/image" Target="../media/image614.png"/><Relationship Id="rId51" Type="http://schemas.openxmlformats.org/officeDocument/2006/relationships/customXml" Target="../ink/ink602.xml"/><Relationship Id="rId3" Type="http://schemas.openxmlformats.org/officeDocument/2006/relationships/customXml" Target="../ink/ink578.xml"/><Relationship Id="rId12" Type="http://schemas.openxmlformats.org/officeDocument/2006/relationships/image" Target="../media/image616.png"/><Relationship Id="rId17" Type="http://schemas.openxmlformats.org/officeDocument/2006/relationships/customXml" Target="../ink/ink585.xml"/><Relationship Id="rId25" Type="http://schemas.openxmlformats.org/officeDocument/2006/relationships/customXml" Target="../ink/ink589.xml"/><Relationship Id="rId33" Type="http://schemas.openxmlformats.org/officeDocument/2006/relationships/customXml" Target="../ink/ink593.xml"/><Relationship Id="rId38" Type="http://schemas.openxmlformats.org/officeDocument/2006/relationships/image" Target="../media/image629.png"/><Relationship Id="rId46" Type="http://schemas.openxmlformats.org/officeDocument/2006/relationships/image" Target="../media/image633.png"/><Relationship Id="rId20" Type="http://schemas.openxmlformats.org/officeDocument/2006/relationships/image" Target="../media/image620.png"/><Relationship Id="rId41" Type="http://schemas.openxmlformats.org/officeDocument/2006/relationships/customXml" Target="../ink/ink5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2.png"/><Relationship Id="rId18" Type="http://schemas.openxmlformats.org/officeDocument/2006/relationships/customXml" Target="../ink/ink611.xml"/><Relationship Id="rId26" Type="http://schemas.openxmlformats.org/officeDocument/2006/relationships/customXml" Target="../ink/ink615.xml"/><Relationship Id="rId39" Type="http://schemas.openxmlformats.org/officeDocument/2006/relationships/image" Target="../media/image655.png"/><Relationship Id="rId21" Type="http://schemas.openxmlformats.org/officeDocument/2006/relationships/image" Target="../media/image646.png"/><Relationship Id="rId34" Type="http://schemas.openxmlformats.org/officeDocument/2006/relationships/customXml" Target="../ink/ink619.xml"/><Relationship Id="rId42" Type="http://schemas.openxmlformats.org/officeDocument/2006/relationships/customXml" Target="../ink/ink623.xml"/><Relationship Id="rId7" Type="http://schemas.openxmlformats.org/officeDocument/2006/relationships/image" Target="../media/image639.png"/><Relationship Id="rId2" Type="http://schemas.openxmlformats.org/officeDocument/2006/relationships/customXml" Target="../ink/ink603.xml"/><Relationship Id="rId16" Type="http://schemas.openxmlformats.org/officeDocument/2006/relationships/customXml" Target="../ink/ink610.xml"/><Relationship Id="rId29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5.xml"/><Relationship Id="rId11" Type="http://schemas.openxmlformats.org/officeDocument/2006/relationships/image" Target="../media/image641.png"/><Relationship Id="rId24" Type="http://schemas.openxmlformats.org/officeDocument/2006/relationships/customXml" Target="../ink/ink614.xml"/><Relationship Id="rId32" Type="http://schemas.openxmlformats.org/officeDocument/2006/relationships/customXml" Target="../ink/ink618.xml"/><Relationship Id="rId37" Type="http://schemas.openxmlformats.org/officeDocument/2006/relationships/image" Target="../media/image654.png"/><Relationship Id="rId40" Type="http://schemas.openxmlformats.org/officeDocument/2006/relationships/customXml" Target="../ink/ink622.xml"/><Relationship Id="rId45" Type="http://schemas.openxmlformats.org/officeDocument/2006/relationships/image" Target="../media/image602.svg"/><Relationship Id="rId5" Type="http://schemas.openxmlformats.org/officeDocument/2006/relationships/image" Target="../media/image638.png"/><Relationship Id="rId15" Type="http://schemas.openxmlformats.org/officeDocument/2006/relationships/image" Target="../media/image643.png"/><Relationship Id="rId23" Type="http://schemas.openxmlformats.org/officeDocument/2006/relationships/image" Target="../media/image647.png"/><Relationship Id="rId28" Type="http://schemas.openxmlformats.org/officeDocument/2006/relationships/customXml" Target="../ink/ink616.xml"/><Relationship Id="rId36" Type="http://schemas.openxmlformats.org/officeDocument/2006/relationships/customXml" Target="../ink/ink620.xml"/><Relationship Id="rId10" Type="http://schemas.openxmlformats.org/officeDocument/2006/relationships/customXml" Target="../ink/ink607.xml"/><Relationship Id="rId19" Type="http://schemas.openxmlformats.org/officeDocument/2006/relationships/image" Target="../media/image645.png"/><Relationship Id="rId31" Type="http://schemas.openxmlformats.org/officeDocument/2006/relationships/image" Target="../media/image651.png"/><Relationship Id="rId44" Type="http://schemas.openxmlformats.org/officeDocument/2006/relationships/image" Target="../media/image658.png"/><Relationship Id="rId4" Type="http://schemas.openxmlformats.org/officeDocument/2006/relationships/customXml" Target="../ink/ink604.xml"/><Relationship Id="rId9" Type="http://schemas.openxmlformats.org/officeDocument/2006/relationships/image" Target="../media/image640.png"/><Relationship Id="rId14" Type="http://schemas.openxmlformats.org/officeDocument/2006/relationships/customXml" Target="../ink/ink609.xml"/><Relationship Id="rId22" Type="http://schemas.openxmlformats.org/officeDocument/2006/relationships/customXml" Target="../ink/ink613.xml"/><Relationship Id="rId27" Type="http://schemas.openxmlformats.org/officeDocument/2006/relationships/image" Target="../media/image649.png"/><Relationship Id="rId30" Type="http://schemas.openxmlformats.org/officeDocument/2006/relationships/customXml" Target="../ink/ink617.xml"/><Relationship Id="rId35" Type="http://schemas.openxmlformats.org/officeDocument/2006/relationships/image" Target="../media/image653.png"/><Relationship Id="rId43" Type="http://schemas.openxmlformats.org/officeDocument/2006/relationships/image" Target="../media/image657.png"/><Relationship Id="rId8" Type="http://schemas.openxmlformats.org/officeDocument/2006/relationships/customXml" Target="../ink/ink606.xml"/><Relationship Id="rId3" Type="http://schemas.openxmlformats.org/officeDocument/2006/relationships/image" Target="../media/image637.png"/><Relationship Id="rId12" Type="http://schemas.openxmlformats.org/officeDocument/2006/relationships/customXml" Target="../ink/ink608.xml"/><Relationship Id="rId17" Type="http://schemas.openxmlformats.org/officeDocument/2006/relationships/image" Target="../media/image644.png"/><Relationship Id="rId25" Type="http://schemas.openxmlformats.org/officeDocument/2006/relationships/image" Target="../media/image648.png"/><Relationship Id="rId33" Type="http://schemas.openxmlformats.org/officeDocument/2006/relationships/image" Target="../media/image652.png"/><Relationship Id="rId38" Type="http://schemas.openxmlformats.org/officeDocument/2006/relationships/customXml" Target="../ink/ink621.xml"/><Relationship Id="rId20" Type="http://schemas.openxmlformats.org/officeDocument/2006/relationships/customXml" Target="../ink/ink612.xml"/><Relationship Id="rId41" Type="http://schemas.openxmlformats.org/officeDocument/2006/relationships/image" Target="../media/image65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9.xml"/><Relationship Id="rId18" Type="http://schemas.openxmlformats.org/officeDocument/2006/relationships/image" Target="../media/image666.png"/><Relationship Id="rId26" Type="http://schemas.openxmlformats.org/officeDocument/2006/relationships/image" Target="../media/image670.png"/><Relationship Id="rId39" Type="http://schemas.openxmlformats.org/officeDocument/2006/relationships/customXml" Target="../ink/ink642.xml"/><Relationship Id="rId21" Type="http://schemas.openxmlformats.org/officeDocument/2006/relationships/customXml" Target="../ink/ink633.xml"/><Relationship Id="rId34" Type="http://schemas.openxmlformats.org/officeDocument/2006/relationships/image" Target="../media/image674.png"/><Relationship Id="rId42" Type="http://schemas.openxmlformats.org/officeDocument/2006/relationships/image" Target="../media/image678.png"/><Relationship Id="rId47" Type="http://schemas.openxmlformats.org/officeDocument/2006/relationships/customXml" Target="../ink/ink646.xml"/><Relationship Id="rId50" Type="http://schemas.openxmlformats.org/officeDocument/2006/relationships/image" Target="../media/image682.png"/><Relationship Id="rId55" Type="http://schemas.openxmlformats.org/officeDocument/2006/relationships/customXml" Target="../ink/ink650.xml"/><Relationship Id="rId7" Type="http://schemas.openxmlformats.org/officeDocument/2006/relationships/customXml" Target="../ink/ink62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5.png"/><Relationship Id="rId29" Type="http://schemas.openxmlformats.org/officeDocument/2006/relationships/customXml" Target="../ink/ink637.xml"/><Relationship Id="rId11" Type="http://schemas.openxmlformats.org/officeDocument/2006/relationships/customXml" Target="../ink/ink628.xml"/><Relationship Id="rId24" Type="http://schemas.openxmlformats.org/officeDocument/2006/relationships/image" Target="../media/image669.png"/><Relationship Id="rId32" Type="http://schemas.openxmlformats.org/officeDocument/2006/relationships/image" Target="../media/image673.png"/><Relationship Id="rId37" Type="http://schemas.openxmlformats.org/officeDocument/2006/relationships/customXml" Target="../ink/ink641.xml"/><Relationship Id="rId40" Type="http://schemas.openxmlformats.org/officeDocument/2006/relationships/image" Target="../media/image677.png"/><Relationship Id="rId45" Type="http://schemas.openxmlformats.org/officeDocument/2006/relationships/customXml" Target="../ink/ink645.xml"/><Relationship Id="rId53" Type="http://schemas.openxmlformats.org/officeDocument/2006/relationships/customXml" Target="../ink/ink649.xml"/><Relationship Id="rId58" Type="http://schemas.openxmlformats.org/officeDocument/2006/relationships/image" Target="../media/image686.png"/><Relationship Id="rId5" Type="http://schemas.openxmlformats.org/officeDocument/2006/relationships/customXml" Target="../ink/ink625.xml"/><Relationship Id="rId61" Type="http://schemas.openxmlformats.org/officeDocument/2006/relationships/customXml" Target="../ink/ink653.xml"/><Relationship Id="rId19" Type="http://schemas.openxmlformats.org/officeDocument/2006/relationships/customXml" Target="../ink/ink632.xml"/><Relationship Id="rId14" Type="http://schemas.openxmlformats.org/officeDocument/2006/relationships/image" Target="../media/image664.png"/><Relationship Id="rId22" Type="http://schemas.openxmlformats.org/officeDocument/2006/relationships/image" Target="../media/image668.png"/><Relationship Id="rId27" Type="http://schemas.openxmlformats.org/officeDocument/2006/relationships/customXml" Target="../ink/ink636.xml"/><Relationship Id="rId30" Type="http://schemas.openxmlformats.org/officeDocument/2006/relationships/image" Target="../media/image672.png"/><Relationship Id="rId35" Type="http://schemas.openxmlformats.org/officeDocument/2006/relationships/customXml" Target="../ink/ink640.xml"/><Relationship Id="rId43" Type="http://schemas.openxmlformats.org/officeDocument/2006/relationships/customXml" Target="../ink/ink644.xml"/><Relationship Id="rId48" Type="http://schemas.openxmlformats.org/officeDocument/2006/relationships/image" Target="../media/image681.png"/><Relationship Id="rId56" Type="http://schemas.openxmlformats.org/officeDocument/2006/relationships/image" Target="../media/image685.png"/><Relationship Id="rId8" Type="http://schemas.openxmlformats.org/officeDocument/2006/relationships/image" Target="../media/image661.png"/><Relationship Id="rId51" Type="http://schemas.openxmlformats.org/officeDocument/2006/relationships/customXml" Target="../ink/ink648.xml"/><Relationship Id="rId3" Type="http://schemas.openxmlformats.org/officeDocument/2006/relationships/customXml" Target="../ink/ink624.xml"/><Relationship Id="rId12" Type="http://schemas.openxmlformats.org/officeDocument/2006/relationships/image" Target="../media/image663.png"/><Relationship Id="rId17" Type="http://schemas.openxmlformats.org/officeDocument/2006/relationships/customXml" Target="../ink/ink631.xml"/><Relationship Id="rId25" Type="http://schemas.openxmlformats.org/officeDocument/2006/relationships/customXml" Target="../ink/ink635.xml"/><Relationship Id="rId33" Type="http://schemas.openxmlformats.org/officeDocument/2006/relationships/customXml" Target="../ink/ink639.xml"/><Relationship Id="rId38" Type="http://schemas.openxmlformats.org/officeDocument/2006/relationships/image" Target="../media/image676.png"/><Relationship Id="rId46" Type="http://schemas.openxmlformats.org/officeDocument/2006/relationships/image" Target="../media/image680.png"/><Relationship Id="rId59" Type="http://schemas.openxmlformats.org/officeDocument/2006/relationships/customXml" Target="../ink/ink652.xml"/><Relationship Id="rId20" Type="http://schemas.openxmlformats.org/officeDocument/2006/relationships/image" Target="../media/image667.png"/><Relationship Id="rId41" Type="http://schemas.openxmlformats.org/officeDocument/2006/relationships/customXml" Target="../ink/ink643.xml"/><Relationship Id="rId54" Type="http://schemas.openxmlformats.org/officeDocument/2006/relationships/image" Target="../media/image684.png"/><Relationship Id="rId62" Type="http://schemas.openxmlformats.org/officeDocument/2006/relationships/image" Target="../media/image6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15" Type="http://schemas.openxmlformats.org/officeDocument/2006/relationships/customXml" Target="../ink/ink630.xml"/><Relationship Id="rId23" Type="http://schemas.openxmlformats.org/officeDocument/2006/relationships/customXml" Target="../ink/ink634.xml"/><Relationship Id="rId28" Type="http://schemas.openxmlformats.org/officeDocument/2006/relationships/image" Target="../media/image671.png"/><Relationship Id="rId36" Type="http://schemas.openxmlformats.org/officeDocument/2006/relationships/image" Target="../media/image675.png"/><Relationship Id="rId49" Type="http://schemas.openxmlformats.org/officeDocument/2006/relationships/customXml" Target="../ink/ink647.xml"/><Relationship Id="rId57" Type="http://schemas.openxmlformats.org/officeDocument/2006/relationships/customXml" Target="../ink/ink651.xml"/><Relationship Id="rId10" Type="http://schemas.openxmlformats.org/officeDocument/2006/relationships/image" Target="../media/image662.png"/><Relationship Id="rId31" Type="http://schemas.openxmlformats.org/officeDocument/2006/relationships/customXml" Target="../ink/ink638.xml"/><Relationship Id="rId44" Type="http://schemas.openxmlformats.org/officeDocument/2006/relationships/image" Target="../media/image679.png"/><Relationship Id="rId52" Type="http://schemas.openxmlformats.org/officeDocument/2006/relationships/image" Target="../media/image683.png"/><Relationship Id="rId60" Type="http://schemas.openxmlformats.org/officeDocument/2006/relationships/image" Target="../media/image687.png"/><Relationship Id="rId4" Type="http://schemas.openxmlformats.org/officeDocument/2006/relationships/image" Target="../media/image659.png"/><Relationship Id="rId9" Type="http://schemas.openxmlformats.org/officeDocument/2006/relationships/customXml" Target="../ink/ink627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66.xml"/><Relationship Id="rId21" Type="http://schemas.openxmlformats.org/officeDocument/2006/relationships/image" Target="../media/image698.png"/><Relationship Id="rId42" Type="http://schemas.openxmlformats.org/officeDocument/2006/relationships/customXml" Target="../ink/ink674.xml"/><Relationship Id="rId47" Type="http://schemas.openxmlformats.org/officeDocument/2006/relationships/image" Target="../media/image711.png"/><Relationship Id="rId63" Type="http://schemas.openxmlformats.org/officeDocument/2006/relationships/image" Target="../media/image719.png"/><Relationship Id="rId68" Type="http://schemas.openxmlformats.org/officeDocument/2006/relationships/customXml" Target="../ink/ink687.xml"/><Relationship Id="rId16" Type="http://schemas.openxmlformats.org/officeDocument/2006/relationships/customXml" Target="../ink/ink661.xml"/><Relationship Id="rId11" Type="http://schemas.openxmlformats.org/officeDocument/2006/relationships/image" Target="../media/image693.png"/><Relationship Id="rId24" Type="http://schemas.openxmlformats.org/officeDocument/2006/relationships/customXml" Target="../ink/ink665.xml"/><Relationship Id="rId32" Type="http://schemas.openxmlformats.org/officeDocument/2006/relationships/customXml" Target="../ink/ink669.xml"/><Relationship Id="rId37" Type="http://schemas.openxmlformats.org/officeDocument/2006/relationships/image" Target="../media/image706.png"/><Relationship Id="rId40" Type="http://schemas.openxmlformats.org/officeDocument/2006/relationships/customXml" Target="../ink/ink673.xml"/><Relationship Id="rId45" Type="http://schemas.openxmlformats.org/officeDocument/2006/relationships/image" Target="../media/image710.png"/><Relationship Id="rId53" Type="http://schemas.openxmlformats.org/officeDocument/2006/relationships/image" Target="../media/image714.png"/><Relationship Id="rId58" Type="http://schemas.openxmlformats.org/officeDocument/2006/relationships/customXml" Target="../ink/ink682.xml"/><Relationship Id="rId66" Type="http://schemas.openxmlformats.org/officeDocument/2006/relationships/customXml" Target="../ink/ink686.xml"/><Relationship Id="rId74" Type="http://schemas.openxmlformats.org/officeDocument/2006/relationships/customXml" Target="../ink/ink690.xml"/><Relationship Id="rId5" Type="http://schemas.openxmlformats.org/officeDocument/2006/relationships/image" Target="../media/image690.png"/><Relationship Id="rId61" Type="http://schemas.openxmlformats.org/officeDocument/2006/relationships/image" Target="../media/image718.png"/><Relationship Id="rId19" Type="http://schemas.openxmlformats.org/officeDocument/2006/relationships/image" Target="../media/image697.png"/><Relationship Id="rId14" Type="http://schemas.openxmlformats.org/officeDocument/2006/relationships/customXml" Target="../ink/ink660.xml"/><Relationship Id="rId22" Type="http://schemas.openxmlformats.org/officeDocument/2006/relationships/customXml" Target="../ink/ink664.xml"/><Relationship Id="rId27" Type="http://schemas.openxmlformats.org/officeDocument/2006/relationships/image" Target="../media/image701.png"/><Relationship Id="rId30" Type="http://schemas.openxmlformats.org/officeDocument/2006/relationships/customXml" Target="../ink/ink668.xml"/><Relationship Id="rId35" Type="http://schemas.openxmlformats.org/officeDocument/2006/relationships/image" Target="../media/image705.png"/><Relationship Id="rId43" Type="http://schemas.openxmlformats.org/officeDocument/2006/relationships/image" Target="../media/image709.png"/><Relationship Id="rId48" Type="http://schemas.openxmlformats.org/officeDocument/2006/relationships/customXml" Target="../ink/ink677.xml"/><Relationship Id="rId56" Type="http://schemas.openxmlformats.org/officeDocument/2006/relationships/customXml" Target="../ink/ink681.xml"/><Relationship Id="rId64" Type="http://schemas.openxmlformats.org/officeDocument/2006/relationships/customXml" Target="../ink/ink685.xml"/><Relationship Id="rId69" Type="http://schemas.openxmlformats.org/officeDocument/2006/relationships/image" Target="../media/image722.png"/><Relationship Id="rId77" Type="http://schemas.openxmlformats.org/officeDocument/2006/relationships/image" Target="../media/image726.png"/><Relationship Id="rId8" Type="http://schemas.openxmlformats.org/officeDocument/2006/relationships/customXml" Target="../ink/ink657.xml"/><Relationship Id="rId51" Type="http://schemas.openxmlformats.org/officeDocument/2006/relationships/image" Target="../media/image713.png"/><Relationship Id="rId72" Type="http://schemas.openxmlformats.org/officeDocument/2006/relationships/customXml" Target="../ink/ink689.xml"/><Relationship Id="rId3" Type="http://schemas.openxmlformats.org/officeDocument/2006/relationships/image" Target="../media/image689.png"/><Relationship Id="rId12" Type="http://schemas.openxmlformats.org/officeDocument/2006/relationships/customXml" Target="../ink/ink659.xml"/><Relationship Id="rId17" Type="http://schemas.openxmlformats.org/officeDocument/2006/relationships/image" Target="../media/image696.png"/><Relationship Id="rId25" Type="http://schemas.openxmlformats.org/officeDocument/2006/relationships/image" Target="../media/image700.png"/><Relationship Id="rId33" Type="http://schemas.openxmlformats.org/officeDocument/2006/relationships/image" Target="../media/image704.png"/><Relationship Id="rId38" Type="http://schemas.openxmlformats.org/officeDocument/2006/relationships/customXml" Target="../ink/ink672.xml"/><Relationship Id="rId46" Type="http://schemas.openxmlformats.org/officeDocument/2006/relationships/customXml" Target="../ink/ink676.xml"/><Relationship Id="rId59" Type="http://schemas.openxmlformats.org/officeDocument/2006/relationships/image" Target="../media/image717.png"/><Relationship Id="rId67" Type="http://schemas.openxmlformats.org/officeDocument/2006/relationships/image" Target="../media/image721.png"/><Relationship Id="rId20" Type="http://schemas.openxmlformats.org/officeDocument/2006/relationships/customXml" Target="../ink/ink663.xml"/><Relationship Id="rId41" Type="http://schemas.openxmlformats.org/officeDocument/2006/relationships/image" Target="../media/image708.png"/><Relationship Id="rId54" Type="http://schemas.openxmlformats.org/officeDocument/2006/relationships/customXml" Target="../ink/ink680.xml"/><Relationship Id="rId62" Type="http://schemas.openxmlformats.org/officeDocument/2006/relationships/customXml" Target="../ink/ink684.xml"/><Relationship Id="rId70" Type="http://schemas.openxmlformats.org/officeDocument/2006/relationships/customXml" Target="../ink/ink688.xml"/><Relationship Id="rId75" Type="http://schemas.openxmlformats.org/officeDocument/2006/relationships/image" Target="../media/image7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6.xml"/><Relationship Id="rId15" Type="http://schemas.openxmlformats.org/officeDocument/2006/relationships/image" Target="../media/image695.png"/><Relationship Id="rId23" Type="http://schemas.openxmlformats.org/officeDocument/2006/relationships/image" Target="../media/image699.png"/><Relationship Id="rId28" Type="http://schemas.openxmlformats.org/officeDocument/2006/relationships/customXml" Target="../ink/ink667.xml"/><Relationship Id="rId36" Type="http://schemas.openxmlformats.org/officeDocument/2006/relationships/customXml" Target="../ink/ink671.xml"/><Relationship Id="rId49" Type="http://schemas.openxmlformats.org/officeDocument/2006/relationships/image" Target="../media/image712.png"/><Relationship Id="rId57" Type="http://schemas.openxmlformats.org/officeDocument/2006/relationships/image" Target="../media/image716.png"/><Relationship Id="rId10" Type="http://schemas.openxmlformats.org/officeDocument/2006/relationships/customXml" Target="../ink/ink658.xml"/><Relationship Id="rId31" Type="http://schemas.openxmlformats.org/officeDocument/2006/relationships/image" Target="../media/image703.png"/><Relationship Id="rId44" Type="http://schemas.openxmlformats.org/officeDocument/2006/relationships/customXml" Target="../ink/ink675.xml"/><Relationship Id="rId52" Type="http://schemas.openxmlformats.org/officeDocument/2006/relationships/customXml" Target="../ink/ink679.xml"/><Relationship Id="rId60" Type="http://schemas.openxmlformats.org/officeDocument/2006/relationships/customXml" Target="../ink/ink683.xml"/><Relationship Id="rId65" Type="http://schemas.openxmlformats.org/officeDocument/2006/relationships/image" Target="../media/image720.png"/><Relationship Id="rId73" Type="http://schemas.openxmlformats.org/officeDocument/2006/relationships/image" Target="../media/image724.png"/><Relationship Id="rId78" Type="http://schemas.openxmlformats.org/officeDocument/2006/relationships/image" Target="../media/image727.png"/><Relationship Id="rId4" Type="http://schemas.openxmlformats.org/officeDocument/2006/relationships/customXml" Target="../ink/ink655.xml"/><Relationship Id="rId9" Type="http://schemas.openxmlformats.org/officeDocument/2006/relationships/image" Target="../media/image692.png"/><Relationship Id="rId13" Type="http://schemas.openxmlformats.org/officeDocument/2006/relationships/image" Target="../media/image694.png"/><Relationship Id="rId18" Type="http://schemas.openxmlformats.org/officeDocument/2006/relationships/customXml" Target="../ink/ink662.xml"/><Relationship Id="rId39" Type="http://schemas.openxmlformats.org/officeDocument/2006/relationships/image" Target="../media/image707.png"/><Relationship Id="rId34" Type="http://schemas.openxmlformats.org/officeDocument/2006/relationships/customXml" Target="../ink/ink670.xml"/><Relationship Id="rId50" Type="http://schemas.openxmlformats.org/officeDocument/2006/relationships/customXml" Target="../ink/ink678.xml"/><Relationship Id="rId55" Type="http://schemas.openxmlformats.org/officeDocument/2006/relationships/image" Target="../media/image715.png"/><Relationship Id="rId76" Type="http://schemas.openxmlformats.org/officeDocument/2006/relationships/customXml" Target="../ink/ink691.xml"/><Relationship Id="rId7" Type="http://schemas.openxmlformats.org/officeDocument/2006/relationships/image" Target="../media/image691.png"/><Relationship Id="rId71" Type="http://schemas.openxmlformats.org/officeDocument/2006/relationships/image" Target="../media/image723.png"/><Relationship Id="rId2" Type="http://schemas.openxmlformats.org/officeDocument/2006/relationships/customXml" Target="../ink/ink654.xml"/><Relationship Id="rId29" Type="http://schemas.openxmlformats.org/officeDocument/2006/relationships/image" Target="../media/image70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63" Type="http://schemas.openxmlformats.org/officeDocument/2006/relationships/image" Target="../media/image32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3.sv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53" Type="http://schemas.openxmlformats.org/officeDocument/2006/relationships/image" Target="../media/image2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22" Type="http://schemas.openxmlformats.org/officeDocument/2006/relationships/customXml" Target="../ink/ink11.xml"/><Relationship Id="rId43" Type="http://schemas.openxmlformats.org/officeDocument/2006/relationships/image" Target="../media/image22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0.png"/><Relationship Id="rId80" Type="http://schemas.openxmlformats.org/officeDocument/2006/relationships/customXml" Target="../ink/ink40.xml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55" Type="http://schemas.openxmlformats.org/officeDocument/2006/relationships/image" Target="../media/image79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8.png"/><Relationship Id="rId151" Type="http://schemas.openxmlformats.org/officeDocument/2006/relationships/image" Target="../media/image76.png"/><Relationship Id="rId156" Type="http://schemas.openxmlformats.org/officeDocument/2006/relationships/image" Target="../media/image80.svg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3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8.xml"/><Relationship Id="rId157" Type="http://schemas.openxmlformats.org/officeDocument/2006/relationships/image" Target="../media/image80.png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9" Type="http://schemas.openxmlformats.org/officeDocument/2006/relationships/image" Target="../media/image1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158" Type="http://schemas.openxmlformats.org/officeDocument/2006/relationships/image" Target="../media/image81.png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image" Target="../media/image77.png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26" Type="http://schemas.openxmlformats.org/officeDocument/2006/relationships/customXml" Target="../ink/ink13.xml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54" Type="http://schemas.openxmlformats.org/officeDocument/2006/relationships/image" Target="../media/image78.png"/><Relationship Id="rId16" Type="http://schemas.openxmlformats.org/officeDocument/2006/relationships/customXml" Target="../ink/ink8.xml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27" Type="http://schemas.openxmlformats.org/officeDocument/2006/relationships/image" Target="../media/image14.png"/><Relationship Id="rId48" Type="http://schemas.openxmlformats.org/officeDocument/2006/relationships/customXml" Target="../ink/ink24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9.xml"/><Relationship Id="rId21" Type="http://schemas.openxmlformats.org/officeDocument/2006/relationships/image" Target="../media/image91.png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104.png"/><Relationship Id="rId50" Type="http://schemas.openxmlformats.org/officeDocument/2006/relationships/customXml" Target="../ink/ink101.xml"/><Relationship Id="rId55" Type="http://schemas.openxmlformats.org/officeDocument/2006/relationships/image" Target="../media/image108.png"/><Relationship Id="rId63" Type="http://schemas.openxmlformats.org/officeDocument/2006/relationships/image" Target="../media/image115.svg"/><Relationship Id="rId7" Type="http://schemas.openxmlformats.org/officeDocument/2006/relationships/image" Target="../media/image84.png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9" Type="http://schemas.openxmlformats.org/officeDocument/2006/relationships/image" Target="../media/image95.png"/><Relationship Id="rId11" Type="http://schemas.openxmlformats.org/officeDocument/2006/relationships/image" Target="../media/image86.png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99.png"/><Relationship Id="rId40" Type="http://schemas.openxmlformats.org/officeDocument/2006/relationships/customXml" Target="../ink/ink96.xml"/><Relationship Id="rId45" Type="http://schemas.openxmlformats.org/officeDocument/2006/relationships/image" Target="../media/image103.png"/><Relationship Id="rId53" Type="http://schemas.openxmlformats.org/officeDocument/2006/relationships/image" Target="../media/image107.png"/><Relationship Id="rId58" Type="http://schemas.openxmlformats.org/officeDocument/2006/relationships/customXml" Target="../ink/ink105.xml"/><Relationship Id="rId66" Type="http://schemas.openxmlformats.org/officeDocument/2006/relationships/customXml" Target="../ink/ink107.xml"/><Relationship Id="rId5" Type="http://schemas.openxmlformats.org/officeDocument/2006/relationships/image" Target="../media/image83.png"/><Relationship Id="rId61" Type="http://schemas.openxmlformats.org/officeDocument/2006/relationships/image" Target="../media/image111.png"/><Relationship Id="rId19" Type="http://schemas.openxmlformats.org/officeDocument/2006/relationships/image" Target="../media/image90.png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94.png"/><Relationship Id="rId30" Type="http://schemas.openxmlformats.org/officeDocument/2006/relationships/customXml" Target="../ink/ink91.xml"/><Relationship Id="rId35" Type="http://schemas.openxmlformats.org/officeDocument/2006/relationships/image" Target="../media/image98.png"/><Relationship Id="rId43" Type="http://schemas.openxmlformats.org/officeDocument/2006/relationships/image" Target="../media/image102.png"/><Relationship Id="rId48" Type="http://schemas.openxmlformats.org/officeDocument/2006/relationships/customXml" Target="../ink/ink100.xml"/><Relationship Id="rId56" Type="http://schemas.openxmlformats.org/officeDocument/2006/relationships/customXml" Target="../ink/ink104.xml"/><Relationship Id="rId64" Type="http://schemas.openxmlformats.org/officeDocument/2006/relationships/image" Target="../media/image113.png"/><Relationship Id="rId8" Type="http://schemas.openxmlformats.org/officeDocument/2006/relationships/customXml" Target="../ink/ink80.xml"/><Relationship Id="rId51" Type="http://schemas.openxmlformats.org/officeDocument/2006/relationships/image" Target="../media/image106.png"/><Relationship Id="rId3" Type="http://schemas.openxmlformats.org/officeDocument/2006/relationships/image" Target="../media/image82.png"/><Relationship Id="rId12" Type="http://schemas.openxmlformats.org/officeDocument/2006/relationships/customXml" Target="../ink/ink82.xml"/><Relationship Id="rId17" Type="http://schemas.openxmlformats.org/officeDocument/2006/relationships/image" Target="../media/image89.png"/><Relationship Id="rId25" Type="http://schemas.openxmlformats.org/officeDocument/2006/relationships/image" Target="../media/image93.png"/><Relationship Id="rId33" Type="http://schemas.openxmlformats.org/officeDocument/2006/relationships/image" Target="../media/image97.png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59" Type="http://schemas.openxmlformats.org/officeDocument/2006/relationships/image" Target="../media/image110.png"/><Relationship Id="rId67" Type="http://schemas.openxmlformats.org/officeDocument/2006/relationships/image" Target="../media/image118.png"/><Relationship Id="rId20" Type="http://schemas.openxmlformats.org/officeDocument/2006/relationships/customXml" Target="../ink/ink86.xml"/><Relationship Id="rId41" Type="http://schemas.openxmlformats.org/officeDocument/2006/relationships/image" Target="../media/image101.png"/><Relationship Id="rId54" Type="http://schemas.openxmlformats.org/officeDocument/2006/relationships/customXml" Target="../ink/ink103.xml"/><Relationship Id="rId6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105.png"/><Relationship Id="rId57" Type="http://schemas.openxmlformats.org/officeDocument/2006/relationships/image" Target="../media/image109.png"/><Relationship Id="rId10" Type="http://schemas.openxmlformats.org/officeDocument/2006/relationships/customXml" Target="../ink/ink81.xml"/><Relationship Id="rId31" Type="http://schemas.openxmlformats.org/officeDocument/2006/relationships/image" Target="../media/image96.png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60" Type="http://schemas.openxmlformats.org/officeDocument/2006/relationships/customXml" Target="../ink/ink106.xml"/><Relationship Id="rId65" Type="http://schemas.openxmlformats.org/officeDocument/2006/relationships/image" Target="../media/image114.png"/><Relationship Id="rId4" Type="http://schemas.openxmlformats.org/officeDocument/2006/relationships/customXml" Target="../ink/ink78.xml"/><Relationship Id="rId9" Type="http://schemas.openxmlformats.org/officeDocument/2006/relationships/image" Target="../media/image85.png"/><Relationship Id="rId13" Type="http://schemas.openxmlformats.org/officeDocument/2006/relationships/image" Target="../media/image87.png"/><Relationship Id="rId18" Type="http://schemas.openxmlformats.org/officeDocument/2006/relationships/customXml" Target="../ink/ink85.xml"/><Relationship Id="rId3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4.xml"/><Relationship Id="rId21" Type="http://schemas.openxmlformats.org/officeDocument/2006/relationships/image" Target="../media/image124.png"/><Relationship Id="rId42" Type="http://schemas.openxmlformats.org/officeDocument/2006/relationships/customXml" Target="../ink/ink127.xml"/><Relationship Id="rId63" Type="http://schemas.openxmlformats.org/officeDocument/2006/relationships/image" Target="../media/image145.png"/><Relationship Id="rId84" Type="http://schemas.openxmlformats.org/officeDocument/2006/relationships/customXml" Target="../ink/ink148.xml"/><Relationship Id="rId138" Type="http://schemas.openxmlformats.org/officeDocument/2006/relationships/image" Target="../media/image183.png"/><Relationship Id="rId159" Type="http://schemas.openxmlformats.org/officeDocument/2006/relationships/customXml" Target="../ink/ink185.xml"/><Relationship Id="rId170" Type="http://schemas.openxmlformats.org/officeDocument/2006/relationships/image" Target="../media/image199.png"/><Relationship Id="rId107" Type="http://schemas.openxmlformats.org/officeDocument/2006/relationships/image" Target="../media/image167.png"/><Relationship Id="rId11" Type="http://schemas.openxmlformats.org/officeDocument/2006/relationships/image" Target="../media/image119.png"/><Relationship Id="rId32" Type="http://schemas.openxmlformats.org/officeDocument/2006/relationships/customXml" Target="../ink/ink122.xml"/><Relationship Id="rId53" Type="http://schemas.openxmlformats.org/officeDocument/2006/relationships/image" Target="../media/image140.png"/><Relationship Id="rId74" Type="http://schemas.openxmlformats.org/officeDocument/2006/relationships/customXml" Target="../ink/ink143.xml"/><Relationship Id="rId128" Type="http://schemas.openxmlformats.org/officeDocument/2006/relationships/image" Target="../media/image178.png"/><Relationship Id="rId149" Type="http://schemas.openxmlformats.org/officeDocument/2006/relationships/customXml" Target="../ink/ink180.xml"/><Relationship Id="rId5" Type="http://schemas.openxmlformats.org/officeDocument/2006/relationships/image" Target="../media/image115.png"/><Relationship Id="rId95" Type="http://schemas.openxmlformats.org/officeDocument/2006/relationships/image" Target="../media/image161.png"/><Relationship Id="rId160" Type="http://schemas.openxmlformats.org/officeDocument/2006/relationships/image" Target="../media/image194.png"/><Relationship Id="rId22" Type="http://schemas.openxmlformats.org/officeDocument/2006/relationships/customXml" Target="../ink/ink117.xml"/><Relationship Id="rId43" Type="http://schemas.openxmlformats.org/officeDocument/2006/relationships/image" Target="../media/image135.png"/><Relationship Id="rId64" Type="http://schemas.openxmlformats.org/officeDocument/2006/relationships/customXml" Target="../ink/ink138.xml"/><Relationship Id="rId118" Type="http://schemas.openxmlformats.org/officeDocument/2006/relationships/image" Target="../media/image173.png"/><Relationship Id="rId139" Type="http://schemas.openxmlformats.org/officeDocument/2006/relationships/customXml" Target="../ink/ink175.xml"/><Relationship Id="rId85" Type="http://schemas.openxmlformats.org/officeDocument/2006/relationships/image" Target="../media/image156.png"/><Relationship Id="rId150" Type="http://schemas.openxmlformats.org/officeDocument/2006/relationships/image" Target="../media/image189.png"/><Relationship Id="rId171" Type="http://schemas.openxmlformats.org/officeDocument/2006/relationships/customXml" Target="../ink/ink191.xml"/><Relationship Id="rId12" Type="http://schemas.openxmlformats.org/officeDocument/2006/relationships/customXml" Target="../ink/ink112.xml"/><Relationship Id="rId33" Type="http://schemas.openxmlformats.org/officeDocument/2006/relationships/image" Target="../media/image130.png"/><Relationship Id="rId108" Type="http://schemas.openxmlformats.org/officeDocument/2006/relationships/customXml" Target="../ink/ink160.xml"/><Relationship Id="rId129" Type="http://schemas.openxmlformats.org/officeDocument/2006/relationships/customXml" Target="../ink/ink170.xml"/><Relationship Id="rId54" Type="http://schemas.openxmlformats.org/officeDocument/2006/relationships/customXml" Target="../ink/ink133.xml"/><Relationship Id="rId75" Type="http://schemas.openxmlformats.org/officeDocument/2006/relationships/image" Target="../media/image151.png"/><Relationship Id="rId96" Type="http://schemas.openxmlformats.org/officeDocument/2006/relationships/customXml" Target="../ink/ink154.xml"/><Relationship Id="rId140" Type="http://schemas.openxmlformats.org/officeDocument/2006/relationships/image" Target="../media/image184.png"/><Relationship Id="rId161" Type="http://schemas.openxmlformats.org/officeDocument/2006/relationships/customXml" Target="../ink/ink186.xml"/><Relationship Id="rId6" Type="http://schemas.openxmlformats.org/officeDocument/2006/relationships/customXml" Target="../ink/ink109.xml"/><Relationship Id="rId23" Type="http://schemas.openxmlformats.org/officeDocument/2006/relationships/image" Target="../media/image125.png"/><Relationship Id="rId28" Type="http://schemas.openxmlformats.org/officeDocument/2006/relationships/customXml" Target="../ink/ink120.xml"/><Relationship Id="rId49" Type="http://schemas.openxmlformats.org/officeDocument/2006/relationships/image" Target="../media/image138.png"/><Relationship Id="rId114" Type="http://schemas.openxmlformats.org/officeDocument/2006/relationships/customXml" Target="../ink/ink163.xml"/><Relationship Id="rId119" Type="http://schemas.openxmlformats.org/officeDocument/2006/relationships/customXml" Target="../ink/ink165.xml"/><Relationship Id="rId44" Type="http://schemas.openxmlformats.org/officeDocument/2006/relationships/customXml" Target="../ink/ink128.xml"/><Relationship Id="rId60" Type="http://schemas.openxmlformats.org/officeDocument/2006/relationships/customXml" Target="../ink/ink136.xml"/><Relationship Id="rId65" Type="http://schemas.openxmlformats.org/officeDocument/2006/relationships/image" Target="../media/image146.png"/><Relationship Id="rId81" Type="http://schemas.openxmlformats.org/officeDocument/2006/relationships/image" Target="../media/image154.png"/><Relationship Id="rId86" Type="http://schemas.openxmlformats.org/officeDocument/2006/relationships/customXml" Target="../ink/ink149.xml"/><Relationship Id="rId130" Type="http://schemas.openxmlformats.org/officeDocument/2006/relationships/image" Target="../media/image179.png"/><Relationship Id="rId135" Type="http://schemas.openxmlformats.org/officeDocument/2006/relationships/customXml" Target="../ink/ink173.xml"/><Relationship Id="rId151" Type="http://schemas.openxmlformats.org/officeDocument/2006/relationships/customXml" Target="../ink/ink181.xml"/><Relationship Id="rId156" Type="http://schemas.openxmlformats.org/officeDocument/2006/relationships/image" Target="../media/image192.png"/><Relationship Id="rId177" Type="http://schemas.openxmlformats.org/officeDocument/2006/relationships/customXml" Target="../ink/ink194.xml"/><Relationship Id="rId172" Type="http://schemas.openxmlformats.org/officeDocument/2006/relationships/image" Target="../media/image200.png"/><Relationship Id="rId13" Type="http://schemas.openxmlformats.org/officeDocument/2006/relationships/image" Target="../media/image120.png"/><Relationship Id="rId18" Type="http://schemas.openxmlformats.org/officeDocument/2006/relationships/customXml" Target="../ink/ink115.xml"/><Relationship Id="rId39" Type="http://schemas.openxmlformats.org/officeDocument/2006/relationships/image" Target="../media/image133.png"/><Relationship Id="rId109" Type="http://schemas.openxmlformats.org/officeDocument/2006/relationships/image" Target="../media/image168.png"/><Relationship Id="rId34" Type="http://schemas.openxmlformats.org/officeDocument/2006/relationships/customXml" Target="../ink/ink123.xml"/><Relationship Id="rId50" Type="http://schemas.openxmlformats.org/officeDocument/2006/relationships/customXml" Target="../ink/ink131.xml"/><Relationship Id="rId55" Type="http://schemas.openxmlformats.org/officeDocument/2006/relationships/image" Target="../media/image141.png"/><Relationship Id="rId76" Type="http://schemas.openxmlformats.org/officeDocument/2006/relationships/customXml" Target="../ink/ink144.xml"/><Relationship Id="rId97" Type="http://schemas.openxmlformats.org/officeDocument/2006/relationships/image" Target="../media/image162.png"/><Relationship Id="rId104" Type="http://schemas.openxmlformats.org/officeDocument/2006/relationships/customXml" Target="../ink/ink158.xml"/><Relationship Id="rId120" Type="http://schemas.openxmlformats.org/officeDocument/2006/relationships/image" Target="../media/image174.png"/><Relationship Id="rId125" Type="http://schemas.openxmlformats.org/officeDocument/2006/relationships/customXml" Target="../ink/ink168.xml"/><Relationship Id="rId141" Type="http://schemas.openxmlformats.org/officeDocument/2006/relationships/customXml" Target="../ink/ink176.xml"/><Relationship Id="rId146" Type="http://schemas.openxmlformats.org/officeDocument/2006/relationships/image" Target="../media/image187.png"/><Relationship Id="rId167" Type="http://schemas.openxmlformats.org/officeDocument/2006/relationships/customXml" Target="../ink/ink189.xml"/><Relationship Id="rId7" Type="http://schemas.openxmlformats.org/officeDocument/2006/relationships/image" Target="../media/image116.png"/><Relationship Id="rId71" Type="http://schemas.openxmlformats.org/officeDocument/2006/relationships/image" Target="../media/image149.png"/><Relationship Id="rId92" Type="http://schemas.openxmlformats.org/officeDocument/2006/relationships/customXml" Target="../ink/ink152.xml"/><Relationship Id="rId162" Type="http://schemas.openxmlformats.org/officeDocument/2006/relationships/image" Target="../media/image195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28.png"/><Relationship Id="rId24" Type="http://schemas.openxmlformats.org/officeDocument/2006/relationships/customXml" Target="../ink/ink118.xml"/><Relationship Id="rId40" Type="http://schemas.openxmlformats.org/officeDocument/2006/relationships/customXml" Target="../ink/ink126.xml"/><Relationship Id="rId45" Type="http://schemas.openxmlformats.org/officeDocument/2006/relationships/image" Target="../media/image136.png"/><Relationship Id="rId66" Type="http://schemas.openxmlformats.org/officeDocument/2006/relationships/customXml" Target="../ink/ink139.xml"/><Relationship Id="rId87" Type="http://schemas.openxmlformats.org/officeDocument/2006/relationships/image" Target="../media/image157.png"/><Relationship Id="rId110" Type="http://schemas.openxmlformats.org/officeDocument/2006/relationships/customXml" Target="../ink/ink161.xml"/><Relationship Id="rId115" Type="http://schemas.openxmlformats.org/officeDocument/2006/relationships/image" Target="../media/image171.png"/><Relationship Id="rId131" Type="http://schemas.openxmlformats.org/officeDocument/2006/relationships/customXml" Target="../ink/ink171.xml"/><Relationship Id="rId136" Type="http://schemas.openxmlformats.org/officeDocument/2006/relationships/image" Target="../media/image182.png"/><Relationship Id="rId157" Type="http://schemas.openxmlformats.org/officeDocument/2006/relationships/customXml" Target="../ink/ink184.xml"/><Relationship Id="rId178" Type="http://schemas.openxmlformats.org/officeDocument/2006/relationships/image" Target="../media/image203.png"/><Relationship Id="rId61" Type="http://schemas.openxmlformats.org/officeDocument/2006/relationships/image" Target="../media/image144.png"/><Relationship Id="rId82" Type="http://schemas.openxmlformats.org/officeDocument/2006/relationships/customXml" Target="../ink/ink147.xml"/><Relationship Id="rId152" Type="http://schemas.openxmlformats.org/officeDocument/2006/relationships/image" Target="../media/image190.png"/><Relationship Id="rId173" Type="http://schemas.openxmlformats.org/officeDocument/2006/relationships/customXml" Target="../ink/ink192.xml"/><Relationship Id="rId19" Type="http://schemas.openxmlformats.org/officeDocument/2006/relationships/image" Target="../media/image123.png"/><Relationship Id="rId14" Type="http://schemas.openxmlformats.org/officeDocument/2006/relationships/customXml" Target="../ink/ink113.xml"/><Relationship Id="rId30" Type="http://schemas.openxmlformats.org/officeDocument/2006/relationships/customXml" Target="../ink/ink121.xml"/><Relationship Id="rId35" Type="http://schemas.openxmlformats.org/officeDocument/2006/relationships/image" Target="../media/image131.png"/><Relationship Id="rId56" Type="http://schemas.openxmlformats.org/officeDocument/2006/relationships/customXml" Target="../ink/ink134.xml"/><Relationship Id="rId77" Type="http://schemas.openxmlformats.org/officeDocument/2006/relationships/image" Target="../media/image152.png"/><Relationship Id="rId100" Type="http://schemas.openxmlformats.org/officeDocument/2006/relationships/customXml" Target="../ink/ink156.xml"/><Relationship Id="rId105" Type="http://schemas.openxmlformats.org/officeDocument/2006/relationships/image" Target="../media/image166.png"/><Relationship Id="rId126" Type="http://schemas.openxmlformats.org/officeDocument/2006/relationships/image" Target="../media/image177.png"/><Relationship Id="rId147" Type="http://schemas.openxmlformats.org/officeDocument/2006/relationships/customXml" Target="../ink/ink179.xml"/><Relationship Id="rId168" Type="http://schemas.openxmlformats.org/officeDocument/2006/relationships/image" Target="../media/image198.png"/><Relationship Id="rId8" Type="http://schemas.openxmlformats.org/officeDocument/2006/relationships/customXml" Target="../ink/ink110.xml"/><Relationship Id="rId51" Type="http://schemas.openxmlformats.org/officeDocument/2006/relationships/image" Target="../media/image139.png"/><Relationship Id="rId72" Type="http://schemas.openxmlformats.org/officeDocument/2006/relationships/customXml" Target="../ink/ink142.xml"/><Relationship Id="rId93" Type="http://schemas.openxmlformats.org/officeDocument/2006/relationships/image" Target="../media/image160.png"/><Relationship Id="rId98" Type="http://schemas.openxmlformats.org/officeDocument/2006/relationships/customXml" Target="../ink/ink155.xml"/><Relationship Id="rId121" Type="http://schemas.openxmlformats.org/officeDocument/2006/relationships/customXml" Target="../ink/ink166.xml"/><Relationship Id="rId142" Type="http://schemas.openxmlformats.org/officeDocument/2006/relationships/image" Target="../media/image185.png"/><Relationship Id="rId163" Type="http://schemas.openxmlformats.org/officeDocument/2006/relationships/customXml" Target="../ink/ink187.xml"/><Relationship Id="rId3" Type="http://schemas.openxmlformats.org/officeDocument/2006/relationships/notesSlide" Target="../notesSlides/notesSlide1.xml"/><Relationship Id="rId25" Type="http://schemas.openxmlformats.org/officeDocument/2006/relationships/image" Target="../media/image126.png"/><Relationship Id="rId46" Type="http://schemas.openxmlformats.org/officeDocument/2006/relationships/customXml" Target="../ink/ink129.xml"/><Relationship Id="rId67" Type="http://schemas.openxmlformats.org/officeDocument/2006/relationships/image" Target="../media/image147.png"/><Relationship Id="rId116" Type="http://schemas.openxmlformats.org/officeDocument/2006/relationships/image" Target="../media/image172.jpeg"/><Relationship Id="rId137" Type="http://schemas.openxmlformats.org/officeDocument/2006/relationships/customXml" Target="../ink/ink174.xml"/><Relationship Id="rId158" Type="http://schemas.openxmlformats.org/officeDocument/2006/relationships/image" Target="../media/image193.png"/><Relationship Id="rId20" Type="http://schemas.openxmlformats.org/officeDocument/2006/relationships/customXml" Target="../ink/ink116.xml"/><Relationship Id="rId41" Type="http://schemas.openxmlformats.org/officeDocument/2006/relationships/image" Target="../media/image134.png"/><Relationship Id="rId62" Type="http://schemas.openxmlformats.org/officeDocument/2006/relationships/customXml" Target="../ink/ink137.xml"/><Relationship Id="rId83" Type="http://schemas.openxmlformats.org/officeDocument/2006/relationships/image" Target="../media/image155.png"/><Relationship Id="rId88" Type="http://schemas.openxmlformats.org/officeDocument/2006/relationships/customXml" Target="../ink/ink150.xml"/><Relationship Id="rId111" Type="http://schemas.openxmlformats.org/officeDocument/2006/relationships/image" Target="../media/image169.png"/><Relationship Id="rId132" Type="http://schemas.openxmlformats.org/officeDocument/2006/relationships/image" Target="../media/image180.png"/><Relationship Id="rId153" Type="http://schemas.openxmlformats.org/officeDocument/2006/relationships/customXml" Target="../ink/ink182.xml"/><Relationship Id="rId174" Type="http://schemas.openxmlformats.org/officeDocument/2006/relationships/image" Target="../media/image201.png"/><Relationship Id="rId179" Type="http://schemas.openxmlformats.org/officeDocument/2006/relationships/hyperlink" Target="https://www.youtube.com/watch?v=FfEDlzByHFQ" TargetMode="External"/><Relationship Id="rId15" Type="http://schemas.openxmlformats.org/officeDocument/2006/relationships/image" Target="../media/image121.png"/><Relationship Id="rId36" Type="http://schemas.openxmlformats.org/officeDocument/2006/relationships/customXml" Target="../ink/ink124.xml"/><Relationship Id="rId57" Type="http://schemas.openxmlformats.org/officeDocument/2006/relationships/image" Target="../media/image142.png"/><Relationship Id="rId106" Type="http://schemas.openxmlformats.org/officeDocument/2006/relationships/customXml" Target="../ink/ink159.xml"/><Relationship Id="rId127" Type="http://schemas.openxmlformats.org/officeDocument/2006/relationships/customXml" Target="../ink/ink169.xml"/><Relationship Id="rId10" Type="http://schemas.openxmlformats.org/officeDocument/2006/relationships/customXml" Target="../ink/ink111.xml"/><Relationship Id="rId31" Type="http://schemas.openxmlformats.org/officeDocument/2006/relationships/image" Target="../media/image129.png"/><Relationship Id="rId52" Type="http://schemas.openxmlformats.org/officeDocument/2006/relationships/customXml" Target="../ink/ink132.xml"/><Relationship Id="rId73" Type="http://schemas.openxmlformats.org/officeDocument/2006/relationships/image" Target="../media/image150.png"/><Relationship Id="rId78" Type="http://schemas.openxmlformats.org/officeDocument/2006/relationships/customXml" Target="../ink/ink145.xml"/><Relationship Id="rId94" Type="http://schemas.openxmlformats.org/officeDocument/2006/relationships/customXml" Target="../ink/ink153.xml"/><Relationship Id="rId99" Type="http://schemas.openxmlformats.org/officeDocument/2006/relationships/image" Target="../media/image163.png"/><Relationship Id="rId101" Type="http://schemas.openxmlformats.org/officeDocument/2006/relationships/image" Target="../media/image164.png"/><Relationship Id="rId122" Type="http://schemas.openxmlformats.org/officeDocument/2006/relationships/image" Target="../media/image175.png"/><Relationship Id="rId143" Type="http://schemas.openxmlformats.org/officeDocument/2006/relationships/customXml" Target="../ink/ink177.xml"/><Relationship Id="rId148" Type="http://schemas.openxmlformats.org/officeDocument/2006/relationships/image" Target="../media/image188.png"/><Relationship Id="rId164" Type="http://schemas.openxmlformats.org/officeDocument/2006/relationships/image" Target="../media/image196.png"/><Relationship Id="rId169" Type="http://schemas.openxmlformats.org/officeDocument/2006/relationships/customXml" Target="../ink/ink190.xml"/><Relationship Id="rId4" Type="http://schemas.openxmlformats.org/officeDocument/2006/relationships/customXml" Target="../ink/ink108.xml"/><Relationship Id="rId9" Type="http://schemas.openxmlformats.org/officeDocument/2006/relationships/image" Target="../media/image117.png"/><Relationship Id="rId26" Type="http://schemas.openxmlformats.org/officeDocument/2006/relationships/customXml" Target="../ink/ink119.xml"/><Relationship Id="rId47" Type="http://schemas.openxmlformats.org/officeDocument/2006/relationships/image" Target="../media/image137.png"/><Relationship Id="rId68" Type="http://schemas.openxmlformats.org/officeDocument/2006/relationships/customXml" Target="../ink/ink140.xml"/><Relationship Id="rId89" Type="http://schemas.openxmlformats.org/officeDocument/2006/relationships/image" Target="../media/image158.png"/><Relationship Id="rId112" Type="http://schemas.openxmlformats.org/officeDocument/2006/relationships/customXml" Target="../ink/ink162.xml"/><Relationship Id="rId133" Type="http://schemas.openxmlformats.org/officeDocument/2006/relationships/customXml" Target="../ink/ink172.xml"/><Relationship Id="rId154" Type="http://schemas.openxmlformats.org/officeDocument/2006/relationships/image" Target="../media/image191.png"/><Relationship Id="rId175" Type="http://schemas.openxmlformats.org/officeDocument/2006/relationships/customXml" Target="../ink/ink193.xml"/><Relationship Id="rId16" Type="http://schemas.openxmlformats.org/officeDocument/2006/relationships/customXml" Target="../ink/ink114.xml"/><Relationship Id="rId37" Type="http://schemas.openxmlformats.org/officeDocument/2006/relationships/image" Target="../media/image132.png"/><Relationship Id="rId58" Type="http://schemas.openxmlformats.org/officeDocument/2006/relationships/customXml" Target="../ink/ink135.xml"/><Relationship Id="rId79" Type="http://schemas.openxmlformats.org/officeDocument/2006/relationships/image" Target="../media/image153.png"/><Relationship Id="rId102" Type="http://schemas.openxmlformats.org/officeDocument/2006/relationships/customXml" Target="../ink/ink157.xml"/><Relationship Id="rId123" Type="http://schemas.openxmlformats.org/officeDocument/2006/relationships/customXml" Target="../ink/ink167.xml"/><Relationship Id="rId144" Type="http://schemas.openxmlformats.org/officeDocument/2006/relationships/image" Target="../media/image186.png"/><Relationship Id="rId90" Type="http://schemas.openxmlformats.org/officeDocument/2006/relationships/customXml" Target="../ink/ink151.xml"/><Relationship Id="rId165" Type="http://schemas.openxmlformats.org/officeDocument/2006/relationships/customXml" Target="../ink/ink188.xml"/><Relationship Id="rId27" Type="http://schemas.openxmlformats.org/officeDocument/2006/relationships/image" Target="../media/image127.png"/><Relationship Id="rId48" Type="http://schemas.openxmlformats.org/officeDocument/2006/relationships/customXml" Target="../ink/ink130.xml"/><Relationship Id="rId69" Type="http://schemas.openxmlformats.org/officeDocument/2006/relationships/image" Target="../media/image148.png"/><Relationship Id="rId113" Type="http://schemas.openxmlformats.org/officeDocument/2006/relationships/image" Target="../media/image170.png"/><Relationship Id="rId134" Type="http://schemas.openxmlformats.org/officeDocument/2006/relationships/image" Target="../media/image181.png"/><Relationship Id="rId80" Type="http://schemas.openxmlformats.org/officeDocument/2006/relationships/customXml" Target="../ink/ink146.xml"/><Relationship Id="rId155" Type="http://schemas.openxmlformats.org/officeDocument/2006/relationships/customXml" Target="../ink/ink183.xml"/><Relationship Id="rId176" Type="http://schemas.openxmlformats.org/officeDocument/2006/relationships/image" Target="../media/image202.png"/><Relationship Id="rId17" Type="http://schemas.openxmlformats.org/officeDocument/2006/relationships/image" Target="../media/image122.png"/><Relationship Id="rId38" Type="http://schemas.openxmlformats.org/officeDocument/2006/relationships/customXml" Target="../ink/ink125.xml"/><Relationship Id="rId59" Type="http://schemas.openxmlformats.org/officeDocument/2006/relationships/image" Target="../media/image143.png"/><Relationship Id="rId103" Type="http://schemas.openxmlformats.org/officeDocument/2006/relationships/image" Target="../media/image165.png"/><Relationship Id="rId124" Type="http://schemas.openxmlformats.org/officeDocument/2006/relationships/image" Target="../media/image176.png"/><Relationship Id="rId70" Type="http://schemas.openxmlformats.org/officeDocument/2006/relationships/customXml" Target="../ink/ink141.xml"/><Relationship Id="rId91" Type="http://schemas.openxmlformats.org/officeDocument/2006/relationships/image" Target="../media/image159.png"/><Relationship Id="rId145" Type="http://schemas.openxmlformats.org/officeDocument/2006/relationships/customXml" Target="../ink/ink178.xml"/><Relationship Id="rId166" Type="http://schemas.openxmlformats.org/officeDocument/2006/relationships/image" Target="../media/image197.png"/><Relationship Id="rId1" Type="http://schemas.openxmlformats.org/officeDocument/2006/relationships/video" Target="https://www.youtube.com/embed/FfEDlzByHFQ?feature=oembed" TargetMode="Externa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7.xml"/><Relationship Id="rId21" Type="http://schemas.openxmlformats.org/officeDocument/2006/relationships/image" Target="../media/image213.png"/><Relationship Id="rId42" Type="http://schemas.openxmlformats.org/officeDocument/2006/relationships/customXml" Target="../ink/ink215.xml"/><Relationship Id="rId47" Type="http://schemas.openxmlformats.org/officeDocument/2006/relationships/image" Target="../media/image226.png"/><Relationship Id="rId63" Type="http://schemas.openxmlformats.org/officeDocument/2006/relationships/image" Target="../media/image234.png"/><Relationship Id="rId68" Type="http://schemas.openxmlformats.org/officeDocument/2006/relationships/customXml" Target="../ink/ink228.xml"/><Relationship Id="rId16" Type="http://schemas.openxmlformats.org/officeDocument/2006/relationships/customXml" Target="../ink/ink202.xml"/><Relationship Id="rId11" Type="http://schemas.openxmlformats.org/officeDocument/2006/relationships/image" Target="../media/image208.png"/><Relationship Id="rId24" Type="http://schemas.openxmlformats.org/officeDocument/2006/relationships/customXml" Target="../ink/ink206.xml"/><Relationship Id="rId32" Type="http://schemas.openxmlformats.org/officeDocument/2006/relationships/customXml" Target="../ink/ink210.xml"/><Relationship Id="rId37" Type="http://schemas.openxmlformats.org/officeDocument/2006/relationships/image" Target="../media/image221.png"/><Relationship Id="rId40" Type="http://schemas.openxmlformats.org/officeDocument/2006/relationships/customXml" Target="../ink/ink214.xml"/><Relationship Id="rId45" Type="http://schemas.openxmlformats.org/officeDocument/2006/relationships/image" Target="../media/image225.png"/><Relationship Id="rId53" Type="http://schemas.openxmlformats.org/officeDocument/2006/relationships/image" Target="../media/image229.png"/><Relationship Id="rId58" Type="http://schemas.openxmlformats.org/officeDocument/2006/relationships/customXml" Target="../ink/ink223.xml"/><Relationship Id="rId66" Type="http://schemas.openxmlformats.org/officeDocument/2006/relationships/customXml" Target="../ink/ink227.xml"/><Relationship Id="rId74" Type="http://schemas.openxmlformats.org/officeDocument/2006/relationships/image" Target="../media/image240.png"/><Relationship Id="rId79" Type="http://schemas.openxmlformats.org/officeDocument/2006/relationships/image" Target="../media/image243.png"/><Relationship Id="rId5" Type="http://schemas.openxmlformats.org/officeDocument/2006/relationships/image" Target="../media/image205.png"/><Relationship Id="rId61" Type="http://schemas.openxmlformats.org/officeDocument/2006/relationships/image" Target="../media/image233.png"/><Relationship Id="rId19" Type="http://schemas.openxmlformats.org/officeDocument/2006/relationships/image" Target="../media/image212.png"/><Relationship Id="rId14" Type="http://schemas.openxmlformats.org/officeDocument/2006/relationships/customXml" Target="../ink/ink201.xml"/><Relationship Id="rId22" Type="http://schemas.openxmlformats.org/officeDocument/2006/relationships/customXml" Target="../ink/ink205.xml"/><Relationship Id="rId27" Type="http://schemas.openxmlformats.org/officeDocument/2006/relationships/image" Target="../media/image216.png"/><Relationship Id="rId30" Type="http://schemas.openxmlformats.org/officeDocument/2006/relationships/customXml" Target="../ink/ink209.xml"/><Relationship Id="rId35" Type="http://schemas.openxmlformats.org/officeDocument/2006/relationships/image" Target="../media/image220.png"/><Relationship Id="rId43" Type="http://schemas.openxmlformats.org/officeDocument/2006/relationships/image" Target="../media/image224.png"/><Relationship Id="rId48" Type="http://schemas.openxmlformats.org/officeDocument/2006/relationships/customXml" Target="../ink/ink218.xml"/><Relationship Id="rId56" Type="http://schemas.openxmlformats.org/officeDocument/2006/relationships/customXml" Target="../ink/ink222.xml"/><Relationship Id="rId64" Type="http://schemas.openxmlformats.org/officeDocument/2006/relationships/customXml" Target="../ink/ink226.xml"/><Relationship Id="rId69" Type="http://schemas.openxmlformats.org/officeDocument/2006/relationships/image" Target="../media/image237.png"/><Relationship Id="rId77" Type="http://schemas.openxmlformats.org/officeDocument/2006/relationships/image" Target="../media/image242.png"/><Relationship Id="rId8" Type="http://schemas.openxmlformats.org/officeDocument/2006/relationships/customXml" Target="../ink/ink198.xml"/><Relationship Id="rId51" Type="http://schemas.openxmlformats.org/officeDocument/2006/relationships/image" Target="../media/image228.png"/><Relationship Id="rId72" Type="http://schemas.openxmlformats.org/officeDocument/2006/relationships/customXml" Target="../ink/ink230.xml"/><Relationship Id="rId80" Type="http://schemas.openxmlformats.org/officeDocument/2006/relationships/image" Target="../media/image247.svg"/><Relationship Id="rId3" Type="http://schemas.openxmlformats.org/officeDocument/2006/relationships/image" Target="../media/image204.png"/><Relationship Id="rId12" Type="http://schemas.openxmlformats.org/officeDocument/2006/relationships/customXml" Target="../ink/ink200.xml"/><Relationship Id="rId17" Type="http://schemas.openxmlformats.org/officeDocument/2006/relationships/image" Target="../media/image211.png"/><Relationship Id="rId25" Type="http://schemas.openxmlformats.org/officeDocument/2006/relationships/image" Target="../media/image215.png"/><Relationship Id="rId33" Type="http://schemas.openxmlformats.org/officeDocument/2006/relationships/image" Target="../media/image219.png"/><Relationship Id="rId38" Type="http://schemas.openxmlformats.org/officeDocument/2006/relationships/customXml" Target="../ink/ink213.xml"/><Relationship Id="rId46" Type="http://schemas.openxmlformats.org/officeDocument/2006/relationships/customXml" Target="../ink/ink217.xml"/><Relationship Id="rId59" Type="http://schemas.openxmlformats.org/officeDocument/2006/relationships/image" Target="../media/image232.png"/><Relationship Id="rId67" Type="http://schemas.openxmlformats.org/officeDocument/2006/relationships/image" Target="../media/image236.png"/><Relationship Id="rId20" Type="http://schemas.openxmlformats.org/officeDocument/2006/relationships/customXml" Target="../ink/ink204.xml"/><Relationship Id="rId41" Type="http://schemas.openxmlformats.org/officeDocument/2006/relationships/image" Target="../media/image223.png"/><Relationship Id="rId54" Type="http://schemas.openxmlformats.org/officeDocument/2006/relationships/customXml" Target="../ink/ink221.xml"/><Relationship Id="rId62" Type="http://schemas.openxmlformats.org/officeDocument/2006/relationships/customXml" Target="../ink/ink225.xml"/><Relationship Id="rId70" Type="http://schemas.openxmlformats.org/officeDocument/2006/relationships/customXml" Target="../ink/ink229.xml"/><Relationship Id="rId75" Type="http://schemas.openxmlformats.org/officeDocument/2006/relationships/image" Target="../media/image176.sv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7.xml"/><Relationship Id="rId15" Type="http://schemas.openxmlformats.org/officeDocument/2006/relationships/image" Target="../media/image210.png"/><Relationship Id="rId23" Type="http://schemas.openxmlformats.org/officeDocument/2006/relationships/image" Target="../media/image214.png"/><Relationship Id="rId28" Type="http://schemas.openxmlformats.org/officeDocument/2006/relationships/customXml" Target="../ink/ink208.xml"/><Relationship Id="rId36" Type="http://schemas.openxmlformats.org/officeDocument/2006/relationships/customXml" Target="../ink/ink212.xml"/><Relationship Id="rId49" Type="http://schemas.openxmlformats.org/officeDocument/2006/relationships/image" Target="../media/image227.png"/><Relationship Id="rId57" Type="http://schemas.openxmlformats.org/officeDocument/2006/relationships/image" Target="../media/image231.png"/><Relationship Id="rId10" Type="http://schemas.openxmlformats.org/officeDocument/2006/relationships/customXml" Target="../ink/ink199.xml"/><Relationship Id="rId31" Type="http://schemas.openxmlformats.org/officeDocument/2006/relationships/image" Target="../media/image218.png"/><Relationship Id="rId44" Type="http://schemas.openxmlformats.org/officeDocument/2006/relationships/customXml" Target="../ink/ink216.xml"/><Relationship Id="rId52" Type="http://schemas.openxmlformats.org/officeDocument/2006/relationships/customXml" Target="../ink/ink220.xml"/><Relationship Id="rId60" Type="http://schemas.openxmlformats.org/officeDocument/2006/relationships/customXml" Target="../ink/ink224.xml"/><Relationship Id="rId65" Type="http://schemas.openxmlformats.org/officeDocument/2006/relationships/image" Target="../media/image235.png"/><Relationship Id="rId73" Type="http://schemas.openxmlformats.org/officeDocument/2006/relationships/image" Target="../media/image239.png"/><Relationship Id="rId78" Type="http://schemas.openxmlformats.org/officeDocument/2006/relationships/image" Target="../media/image245.svg"/><Relationship Id="rId4" Type="http://schemas.openxmlformats.org/officeDocument/2006/relationships/customXml" Target="../ink/ink196.xml"/><Relationship Id="rId9" Type="http://schemas.openxmlformats.org/officeDocument/2006/relationships/image" Target="../media/image207.png"/><Relationship Id="rId13" Type="http://schemas.openxmlformats.org/officeDocument/2006/relationships/image" Target="../media/image209.png"/><Relationship Id="rId18" Type="http://schemas.openxmlformats.org/officeDocument/2006/relationships/customXml" Target="../ink/ink203.xml"/><Relationship Id="rId39" Type="http://schemas.openxmlformats.org/officeDocument/2006/relationships/image" Target="../media/image222.png"/><Relationship Id="rId34" Type="http://schemas.openxmlformats.org/officeDocument/2006/relationships/customXml" Target="../ink/ink211.xml"/><Relationship Id="rId50" Type="http://schemas.openxmlformats.org/officeDocument/2006/relationships/customXml" Target="../ink/ink219.xml"/><Relationship Id="rId55" Type="http://schemas.openxmlformats.org/officeDocument/2006/relationships/image" Target="../media/image230.png"/><Relationship Id="rId76" Type="http://schemas.openxmlformats.org/officeDocument/2006/relationships/image" Target="../media/image241.png"/><Relationship Id="rId7" Type="http://schemas.openxmlformats.org/officeDocument/2006/relationships/image" Target="../media/image206.png"/><Relationship Id="rId71" Type="http://schemas.openxmlformats.org/officeDocument/2006/relationships/image" Target="../media/image238.png"/><Relationship Id="rId2" Type="http://schemas.openxmlformats.org/officeDocument/2006/relationships/customXml" Target="../ink/ink195.xml"/><Relationship Id="rId29" Type="http://schemas.openxmlformats.org/officeDocument/2006/relationships/image" Target="../media/image21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3.xml"/><Relationship Id="rId21" Type="http://schemas.openxmlformats.org/officeDocument/2006/relationships/image" Target="../media/image253.png"/><Relationship Id="rId42" Type="http://schemas.openxmlformats.org/officeDocument/2006/relationships/customXml" Target="../ink/ink251.xml"/><Relationship Id="rId47" Type="http://schemas.openxmlformats.org/officeDocument/2006/relationships/image" Target="../media/image266.png"/><Relationship Id="rId63" Type="http://schemas.openxmlformats.org/officeDocument/2006/relationships/image" Target="../media/image274.png"/><Relationship Id="rId68" Type="http://schemas.openxmlformats.org/officeDocument/2006/relationships/customXml" Target="../ink/ink264.xml"/><Relationship Id="rId84" Type="http://schemas.openxmlformats.org/officeDocument/2006/relationships/image" Target="../media/image285.png"/><Relationship Id="rId16" Type="http://schemas.openxmlformats.org/officeDocument/2006/relationships/customXml" Target="../ink/ink238.xml"/><Relationship Id="rId11" Type="http://schemas.openxmlformats.org/officeDocument/2006/relationships/image" Target="../media/image248.png"/><Relationship Id="rId32" Type="http://schemas.openxmlformats.org/officeDocument/2006/relationships/customXml" Target="../ink/ink246.xml"/><Relationship Id="rId37" Type="http://schemas.openxmlformats.org/officeDocument/2006/relationships/image" Target="../media/image261.png"/><Relationship Id="rId53" Type="http://schemas.openxmlformats.org/officeDocument/2006/relationships/image" Target="../media/image269.png"/><Relationship Id="rId58" Type="http://schemas.openxmlformats.org/officeDocument/2006/relationships/customXml" Target="../ink/ink259.xml"/><Relationship Id="rId74" Type="http://schemas.openxmlformats.org/officeDocument/2006/relationships/customXml" Target="../ink/ink267.xml"/><Relationship Id="rId79" Type="http://schemas.openxmlformats.org/officeDocument/2006/relationships/image" Target="../media/image282.png"/><Relationship Id="rId5" Type="http://schemas.openxmlformats.org/officeDocument/2006/relationships/image" Target="../media/image245.png"/><Relationship Id="rId19" Type="http://schemas.openxmlformats.org/officeDocument/2006/relationships/image" Target="../media/image252.png"/><Relationship Id="rId14" Type="http://schemas.openxmlformats.org/officeDocument/2006/relationships/customXml" Target="../ink/ink237.xml"/><Relationship Id="rId22" Type="http://schemas.openxmlformats.org/officeDocument/2006/relationships/customXml" Target="../ink/ink241.xml"/><Relationship Id="rId27" Type="http://schemas.openxmlformats.org/officeDocument/2006/relationships/image" Target="../media/image256.png"/><Relationship Id="rId30" Type="http://schemas.openxmlformats.org/officeDocument/2006/relationships/customXml" Target="../ink/ink245.xml"/><Relationship Id="rId35" Type="http://schemas.openxmlformats.org/officeDocument/2006/relationships/image" Target="../media/image260.png"/><Relationship Id="rId43" Type="http://schemas.openxmlformats.org/officeDocument/2006/relationships/image" Target="../media/image264.png"/><Relationship Id="rId48" Type="http://schemas.openxmlformats.org/officeDocument/2006/relationships/customXml" Target="../ink/ink254.xml"/><Relationship Id="rId56" Type="http://schemas.openxmlformats.org/officeDocument/2006/relationships/customXml" Target="../ink/ink258.xml"/><Relationship Id="rId64" Type="http://schemas.openxmlformats.org/officeDocument/2006/relationships/customXml" Target="../ink/ink262.xml"/><Relationship Id="rId69" Type="http://schemas.openxmlformats.org/officeDocument/2006/relationships/image" Target="../media/image277.png"/><Relationship Id="rId77" Type="http://schemas.openxmlformats.org/officeDocument/2006/relationships/image" Target="../media/image281.png"/><Relationship Id="rId8" Type="http://schemas.openxmlformats.org/officeDocument/2006/relationships/customXml" Target="../ink/ink234.xml"/><Relationship Id="rId51" Type="http://schemas.openxmlformats.org/officeDocument/2006/relationships/image" Target="../media/image268.png"/><Relationship Id="rId72" Type="http://schemas.openxmlformats.org/officeDocument/2006/relationships/customXml" Target="../ink/ink266.xml"/><Relationship Id="rId80" Type="http://schemas.openxmlformats.org/officeDocument/2006/relationships/customXml" Target="../ink/ink270.xml"/><Relationship Id="rId85" Type="http://schemas.openxmlformats.org/officeDocument/2006/relationships/image" Target="../media/image286.png"/><Relationship Id="rId3" Type="http://schemas.openxmlformats.org/officeDocument/2006/relationships/image" Target="../media/image244.png"/><Relationship Id="rId12" Type="http://schemas.openxmlformats.org/officeDocument/2006/relationships/customXml" Target="../ink/ink236.xml"/><Relationship Id="rId17" Type="http://schemas.openxmlformats.org/officeDocument/2006/relationships/image" Target="../media/image251.png"/><Relationship Id="rId25" Type="http://schemas.openxmlformats.org/officeDocument/2006/relationships/image" Target="../media/image255.png"/><Relationship Id="rId33" Type="http://schemas.openxmlformats.org/officeDocument/2006/relationships/image" Target="../media/image259.png"/><Relationship Id="rId38" Type="http://schemas.openxmlformats.org/officeDocument/2006/relationships/customXml" Target="../ink/ink249.xml"/><Relationship Id="rId46" Type="http://schemas.openxmlformats.org/officeDocument/2006/relationships/customXml" Target="../ink/ink253.xml"/><Relationship Id="rId59" Type="http://schemas.openxmlformats.org/officeDocument/2006/relationships/image" Target="../media/image272.png"/><Relationship Id="rId67" Type="http://schemas.openxmlformats.org/officeDocument/2006/relationships/image" Target="../media/image276.png"/><Relationship Id="rId20" Type="http://schemas.openxmlformats.org/officeDocument/2006/relationships/customXml" Target="../ink/ink240.xml"/><Relationship Id="rId41" Type="http://schemas.openxmlformats.org/officeDocument/2006/relationships/image" Target="../media/image263.png"/><Relationship Id="rId54" Type="http://schemas.openxmlformats.org/officeDocument/2006/relationships/customXml" Target="../ink/ink257.xml"/><Relationship Id="rId62" Type="http://schemas.openxmlformats.org/officeDocument/2006/relationships/customXml" Target="../ink/ink261.xml"/><Relationship Id="rId70" Type="http://schemas.openxmlformats.org/officeDocument/2006/relationships/customXml" Target="../ink/ink265.xml"/><Relationship Id="rId75" Type="http://schemas.openxmlformats.org/officeDocument/2006/relationships/image" Target="../media/image280.png"/><Relationship Id="rId83" Type="http://schemas.openxmlformats.org/officeDocument/2006/relationships/image" Target="../media/image249.sv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3.xml"/><Relationship Id="rId15" Type="http://schemas.openxmlformats.org/officeDocument/2006/relationships/image" Target="../media/image250.png"/><Relationship Id="rId23" Type="http://schemas.openxmlformats.org/officeDocument/2006/relationships/image" Target="../media/image254.png"/><Relationship Id="rId28" Type="http://schemas.openxmlformats.org/officeDocument/2006/relationships/customXml" Target="../ink/ink244.xml"/><Relationship Id="rId36" Type="http://schemas.openxmlformats.org/officeDocument/2006/relationships/customXml" Target="../ink/ink248.xml"/><Relationship Id="rId49" Type="http://schemas.openxmlformats.org/officeDocument/2006/relationships/image" Target="../media/image267.png"/><Relationship Id="rId57" Type="http://schemas.openxmlformats.org/officeDocument/2006/relationships/image" Target="../media/image271.png"/><Relationship Id="rId10" Type="http://schemas.openxmlformats.org/officeDocument/2006/relationships/customXml" Target="../ink/ink235.xml"/><Relationship Id="rId31" Type="http://schemas.openxmlformats.org/officeDocument/2006/relationships/image" Target="../media/image258.png"/><Relationship Id="rId44" Type="http://schemas.openxmlformats.org/officeDocument/2006/relationships/customXml" Target="../ink/ink252.xml"/><Relationship Id="rId52" Type="http://schemas.openxmlformats.org/officeDocument/2006/relationships/customXml" Target="../ink/ink256.xml"/><Relationship Id="rId60" Type="http://schemas.openxmlformats.org/officeDocument/2006/relationships/customXml" Target="../ink/ink260.xml"/><Relationship Id="rId65" Type="http://schemas.openxmlformats.org/officeDocument/2006/relationships/image" Target="../media/image275.png"/><Relationship Id="rId73" Type="http://schemas.openxmlformats.org/officeDocument/2006/relationships/image" Target="../media/image279.png"/><Relationship Id="rId78" Type="http://schemas.openxmlformats.org/officeDocument/2006/relationships/customXml" Target="../ink/ink269.xml"/><Relationship Id="rId81" Type="http://schemas.openxmlformats.org/officeDocument/2006/relationships/image" Target="../media/image283.png"/><Relationship Id="rId86" Type="http://schemas.openxmlformats.org/officeDocument/2006/relationships/image" Target="../media/image287.png"/><Relationship Id="rId4" Type="http://schemas.openxmlformats.org/officeDocument/2006/relationships/customXml" Target="../ink/ink232.xml"/><Relationship Id="rId9" Type="http://schemas.openxmlformats.org/officeDocument/2006/relationships/image" Target="../media/image247.png"/><Relationship Id="rId13" Type="http://schemas.openxmlformats.org/officeDocument/2006/relationships/image" Target="../media/image249.png"/><Relationship Id="rId18" Type="http://schemas.openxmlformats.org/officeDocument/2006/relationships/customXml" Target="../ink/ink239.xml"/><Relationship Id="rId39" Type="http://schemas.openxmlformats.org/officeDocument/2006/relationships/image" Target="../media/image262.png"/><Relationship Id="rId34" Type="http://schemas.openxmlformats.org/officeDocument/2006/relationships/customXml" Target="../ink/ink247.xml"/><Relationship Id="rId50" Type="http://schemas.openxmlformats.org/officeDocument/2006/relationships/customXml" Target="../ink/ink255.xml"/><Relationship Id="rId55" Type="http://schemas.openxmlformats.org/officeDocument/2006/relationships/image" Target="../media/image270.png"/><Relationship Id="rId76" Type="http://schemas.openxmlformats.org/officeDocument/2006/relationships/customXml" Target="../ink/ink268.xml"/><Relationship Id="rId7" Type="http://schemas.openxmlformats.org/officeDocument/2006/relationships/image" Target="../media/image246.png"/><Relationship Id="rId71" Type="http://schemas.openxmlformats.org/officeDocument/2006/relationships/image" Target="../media/image278.png"/><Relationship Id="rId2" Type="http://schemas.openxmlformats.org/officeDocument/2006/relationships/customXml" Target="../ink/ink231.xml"/><Relationship Id="rId29" Type="http://schemas.openxmlformats.org/officeDocument/2006/relationships/image" Target="../media/image257.png"/><Relationship Id="rId24" Type="http://schemas.openxmlformats.org/officeDocument/2006/relationships/customXml" Target="../ink/ink242.xml"/><Relationship Id="rId40" Type="http://schemas.openxmlformats.org/officeDocument/2006/relationships/customXml" Target="../ink/ink250.xml"/><Relationship Id="rId45" Type="http://schemas.openxmlformats.org/officeDocument/2006/relationships/image" Target="../media/image265.png"/><Relationship Id="rId66" Type="http://schemas.openxmlformats.org/officeDocument/2006/relationships/customXml" Target="../ink/ink263.xml"/><Relationship Id="rId87" Type="http://schemas.openxmlformats.org/officeDocument/2006/relationships/image" Target="../media/image293.svg"/><Relationship Id="rId61" Type="http://schemas.openxmlformats.org/officeDocument/2006/relationships/image" Target="../media/image273.png"/><Relationship Id="rId82" Type="http://schemas.openxmlformats.org/officeDocument/2006/relationships/image" Target="../media/image28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7.xml"/><Relationship Id="rId21" Type="http://schemas.openxmlformats.org/officeDocument/2006/relationships/image" Target="../media/image297.png"/><Relationship Id="rId42" Type="http://schemas.openxmlformats.org/officeDocument/2006/relationships/customXml" Target="../ink/ink291.xml"/><Relationship Id="rId63" Type="http://schemas.openxmlformats.org/officeDocument/2006/relationships/image" Target="../media/image318.png"/><Relationship Id="rId84" Type="http://schemas.openxmlformats.org/officeDocument/2006/relationships/image" Target="../media/image329.png"/><Relationship Id="rId138" Type="http://schemas.openxmlformats.org/officeDocument/2006/relationships/image" Target="../media/image356.png"/><Relationship Id="rId107" Type="http://schemas.openxmlformats.org/officeDocument/2006/relationships/customXml" Target="../ink/ink322.xml"/><Relationship Id="rId11" Type="http://schemas.openxmlformats.org/officeDocument/2006/relationships/image" Target="../media/image292.png"/><Relationship Id="rId32" Type="http://schemas.openxmlformats.org/officeDocument/2006/relationships/customXml" Target="../ink/ink286.xml"/><Relationship Id="rId53" Type="http://schemas.openxmlformats.org/officeDocument/2006/relationships/image" Target="../media/image313.png"/><Relationship Id="rId74" Type="http://schemas.openxmlformats.org/officeDocument/2006/relationships/customXml" Target="../ink/ink307.xml"/><Relationship Id="rId128" Type="http://schemas.openxmlformats.org/officeDocument/2006/relationships/image" Target="../media/image351.png"/><Relationship Id="rId149" Type="http://schemas.openxmlformats.org/officeDocument/2006/relationships/customXml" Target="../ink/ink343.xml"/><Relationship Id="rId5" Type="http://schemas.openxmlformats.org/officeDocument/2006/relationships/image" Target="../media/image289.png"/><Relationship Id="rId95" Type="http://schemas.openxmlformats.org/officeDocument/2006/relationships/customXml" Target="../ink/ink316.xml"/><Relationship Id="rId22" Type="http://schemas.openxmlformats.org/officeDocument/2006/relationships/customXml" Target="../ink/ink281.xml"/><Relationship Id="rId27" Type="http://schemas.openxmlformats.org/officeDocument/2006/relationships/image" Target="../media/image300.png"/><Relationship Id="rId43" Type="http://schemas.openxmlformats.org/officeDocument/2006/relationships/image" Target="../media/image308.png"/><Relationship Id="rId48" Type="http://schemas.openxmlformats.org/officeDocument/2006/relationships/customXml" Target="../ink/ink294.xml"/><Relationship Id="rId64" Type="http://schemas.openxmlformats.org/officeDocument/2006/relationships/customXml" Target="../ink/ink302.xml"/><Relationship Id="rId69" Type="http://schemas.openxmlformats.org/officeDocument/2006/relationships/image" Target="../media/image321.png"/><Relationship Id="rId113" Type="http://schemas.openxmlformats.org/officeDocument/2006/relationships/customXml" Target="../ink/ink325.xml"/><Relationship Id="rId118" Type="http://schemas.openxmlformats.org/officeDocument/2006/relationships/image" Target="../media/image346.png"/><Relationship Id="rId134" Type="http://schemas.openxmlformats.org/officeDocument/2006/relationships/image" Target="../media/image354.png"/><Relationship Id="rId139" Type="http://schemas.openxmlformats.org/officeDocument/2006/relationships/customXml" Target="../ink/ink338.xml"/><Relationship Id="rId80" Type="http://schemas.openxmlformats.org/officeDocument/2006/relationships/image" Target="../media/image327.png"/><Relationship Id="rId85" Type="http://schemas.openxmlformats.org/officeDocument/2006/relationships/customXml" Target="../ink/ink311.xml"/><Relationship Id="rId150" Type="http://schemas.openxmlformats.org/officeDocument/2006/relationships/image" Target="../media/image362.png"/><Relationship Id="rId12" Type="http://schemas.openxmlformats.org/officeDocument/2006/relationships/customXml" Target="../ink/ink276.xml"/><Relationship Id="rId17" Type="http://schemas.openxmlformats.org/officeDocument/2006/relationships/image" Target="../media/image295.png"/><Relationship Id="rId33" Type="http://schemas.openxmlformats.org/officeDocument/2006/relationships/image" Target="../media/image303.png"/><Relationship Id="rId38" Type="http://schemas.openxmlformats.org/officeDocument/2006/relationships/customXml" Target="../ink/ink289.xml"/><Relationship Id="rId59" Type="http://schemas.openxmlformats.org/officeDocument/2006/relationships/image" Target="../media/image316.png"/><Relationship Id="rId103" Type="http://schemas.openxmlformats.org/officeDocument/2006/relationships/customXml" Target="../ink/ink320.xml"/><Relationship Id="rId108" Type="http://schemas.openxmlformats.org/officeDocument/2006/relationships/image" Target="../media/image341.png"/><Relationship Id="rId124" Type="http://schemas.openxmlformats.org/officeDocument/2006/relationships/image" Target="../media/image349.png"/><Relationship Id="rId129" Type="http://schemas.openxmlformats.org/officeDocument/2006/relationships/customXml" Target="../ink/ink333.xml"/><Relationship Id="rId54" Type="http://schemas.openxmlformats.org/officeDocument/2006/relationships/customXml" Target="../ink/ink297.xml"/><Relationship Id="rId70" Type="http://schemas.openxmlformats.org/officeDocument/2006/relationships/customXml" Target="../ink/ink305.xml"/><Relationship Id="rId75" Type="http://schemas.openxmlformats.org/officeDocument/2006/relationships/image" Target="../media/image324.png"/><Relationship Id="rId91" Type="http://schemas.openxmlformats.org/officeDocument/2006/relationships/customXml" Target="../ink/ink314.xml"/><Relationship Id="rId96" Type="http://schemas.openxmlformats.org/officeDocument/2006/relationships/image" Target="../media/image335.png"/><Relationship Id="rId140" Type="http://schemas.openxmlformats.org/officeDocument/2006/relationships/image" Target="../media/image357.png"/><Relationship Id="rId145" Type="http://schemas.openxmlformats.org/officeDocument/2006/relationships/customXml" Target="../ink/ink3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3.xml"/><Relationship Id="rId23" Type="http://schemas.openxmlformats.org/officeDocument/2006/relationships/image" Target="../media/image298.png"/><Relationship Id="rId28" Type="http://schemas.openxmlformats.org/officeDocument/2006/relationships/customXml" Target="../ink/ink284.xml"/><Relationship Id="rId49" Type="http://schemas.openxmlformats.org/officeDocument/2006/relationships/image" Target="../media/image311.png"/><Relationship Id="rId114" Type="http://schemas.openxmlformats.org/officeDocument/2006/relationships/image" Target="../media/image344.png"/><Relationship Id="rId119" Type="http://schemas.openxmlformats.org/officeDocument/2006/relationships/customXml" Target="../ink/ink328.xml"/><Relationship Id="rId44" Type="http://schemas.openxmlformats.org/officeDocument/2006/relationships/customXml" Target="../ink/ink292.xml"/><Relationship Id="rId60" Type="http://schemas.openxmlformats.org/officeDocument/2006/relationships/customXml" Target="../ink/ink300.xml"/><Relationship Id="rId65" Type="http://schemas.openxmlformats.org/officeDocument/2006/relationships/image" Target="../media/image319.png"/><Relationship Id="rId81" Type="http://schemas.openxmlformats.org/officeDocument/2006/relationships/image" Target="../media/image295.svg"/><Relationship Id="rId86" Type="http://schemas.openxmlformats.org/officeDocument/2006/relationships/image" Target="../media/image330.png"/><Relationship Id="rId130" Type="http://schemas.openxmlformats.org/officeDocument/2006/relationships/image" Target="../media/image352.png"/><Relationship Id="rId135" Type="http://schemas.openxmlformats.org/officeDocument/2006/relationships/customXml" Target="../ink/ink336.xml"/><Relationship Id="rId13" Type="http://schemas.openxmlformats.org/officeDocument/2006/relationships/image" Target="../media/image293.png"/><Relationship Id="rId18" Type="http://schemas.openxmlformats.org/officeDocument/2006/relationships/customXml" Target="../ink/ink279.xml"/><Relationship Id="rId39" Type="http://schemas.openxmlformats.org/officeDocument/2006/relationships/image" Target="../media/image306.png"/><Relationship Id="rId109" Type="http://schemas.openxmlformats.org/officeDocument/2006/relationships/customXml" Target="../ink/ink323.xml"/><Relationship Id="rId34" Type="http://schemas.openxmlformats.org/officeDocument/2006/relationships/customXml" Target="../ink/ink287.xml"/><Relationship Id="rId50" Type="http://schemas.openxmlformats.org/officeDocument/2006/relationships/customXml" Target="../ink/ink295.xml"/><Relationship Id="rId55" Type="http://schemas.openxmlformats.org/officeDocument/2006/relationships/image" Target="../media/image314.png"/><Relationship Id="rId76" Type="http://schemas.openxmlformats.org/officeDocument/2006/relationships/customXml" Target="../ink/ink308.xml"/><Relationship Id="rId97" Type="http://schemas.openxmlformats.org/officeDocument/2006/relationships/customXml" Target="../ink/ink317.xml"/><Relationship Id="rId104" Type="http://schemas.openxmlformats.org/officeDocument/2006/relationships/image" Target="../media/image339.png"/><Relationship Id="rId120" Type="http://schemas.openxmlformats.org/officeDocument/2006/relationships/image" Target="../media/image347.png"/><Relationship Id="rId125" Type="http://schemas.openxmlformats.org/officeDocument/2006/relationships/customXml" Target="../ink/ink331.xml"/><Relationship Id="rId141" Type="http://schemas.openxmlformats.org/officeDocument/2006/relationships/customXml" Target="../ink/ink339.xml"/><Relationship Id="rId146" Type="http://schemas.openxmlformats.org/officeDocument/2006/relationships/image" Target="../media/image360.png"/><Relationship Id="rId7" Type="http://schemas.openxmlformats.org/officeDocument/2006/relationships/image" Target="../media/image290.png"/><Relationship Id="rId71" Type="http://schemas.openxmlformats.org/officeDocument/2006/relationships/image" Target="../media/image322.png"/><Relationship Id="rId92" Type="http://schemas.openxmlformats.org/officeDocument/2006/relationships/image" Target="../media/image333.png"/><Relationship Id="rId2" Type="http://schemas.openxmlformats.org/officeDocument/2006/relationships/customXml" Target="../ink/ink271.xml"/><Relationship Id="rId29" Type="http://schemas.openxmlformats.org/officeDocument/2006/relationships/image" Target="../media/image301.png"/><Relationship Id="rId24" Type="http://schemas.openxmlformats.org/officeDocument/2006/relationships/customXml" Target="../ink/ink282.xml"/><Relationship Id="rId40" Type="http://schemas.openxmlformats.org/officeDocument/2006/relationships/customXml" Target="../ink/ink290.xml"/><Relationship Id="rId45" Type="http://schemas.openxmlformats.org/officeDocument/2006/relationships/image" Target="../media/image309.png"/><Relationship Id="rId66" Type="http://schemas.openxmlformats.org/officeDocument/2006/relationships/customXml" Target="../ink/ink303.xml"/><Relationship Id="rId87" Type="http://schemas.openxmlformats.org/officeDocument/2006/relationships/customXml" Target="../ink/ink312.xml"/><Relationship Id="rId110" Type="http://schemas.openxmlformats.org/officeDocument/2006/relationships/image" Target="../media/image342.png"/><Relationship Id="rId115" Type="http://schemas.openxmlformats.org/officeDocument/2006/relationships/customXml" Target="../ink/ink326.xml"/><Relationship Id="rId131" Type="http://schemas.openxmlformats.org/officeDocument/2006/relationships/customXml" Target="../ink/ink334.xml"/><Relationship Id="rId136" Type="http://schemas.openxmlformats.org/officeDocument/2006/relationships/image" Target="../media/image355.png"/><Relationship Id="rId61" Type="http://schemas.openxmlformats.org/officeDocument/2006/relationships/image" Target="../media/image317.png"/><Relationship Id="rId82" Type="http://schemas.openxmlformats.org/officeDocument/2006/relationships/image" Target="../media/image328.png"/><Relationship Id="rId19" Type="http://schemas.openxmlformats.org/officeDocument/2006/relationships/image" Target="../media/image296.png"/><Relationship Id="rId14" Type="http://schemas.openxmlformats.org/officeDocument/2006/relationships/customXml" Target="../ink/ink277.xml"/><Relationship Id="rId30" Type="http://schemas.openxmlformats.org/officeDocument/2006/relationships/customXml" Target="../ink/ink285.xml"/><Relationship Id="rId35" Type="http://schemas.openxmlformats.org/officeDocument/2006/relationships/image" Target="../media/image304.png"/><Relationship Id="rId56" Type="http://schemas.openxmlformats.org/officeDocument/2006/relationships/customXml" Target="../ink/ink298.xml"/><Relationship Id="rId77" Type="http://schemas.openxmlformats.org/officeDocument/2006/relationships/image" Target="../media/image325.png"/><Relationship Id="rId100" Type="http://schemas.openxmlformats.org/officeDocument/2006/relationships/image" Target="../media/image337.png"/><Relationship Id="rId105" Type="http://schemas.openxmlformats.org/officeDocument/2006/relationships/customXml" Target="../ink/ink321.xml"/><Relationship Id="rId126" Type="http://schemas.openxmlformats.org/officeDocument/2006/relationships/image" Target="../media/image350.png"/><Relationship Id="rId147" Type="http://schemas.openxmlformats.org/officeDocument/2006/relationships/customXml" Target="../ink/ink342.xml"/><Relationship Id="rId8" Type="http://schemas.openxmlformats.org/officeDocument/2006/relationships/customXml" Target="../ink/ink274.xml"/><Relationship Id="rId51" Type="http://schemas.openxmlformats.org/officeDocument/2006/relationships/image" Target="../media/image312.png"/><Relationship Id="rId72" Type="http://schemas.openxmlformats.org/officeDocument/2006/relationships/customXml" Target="../ink/ink306.xml"/><Relationship Id="rId93" Type="http://schemas.openxmlformats.org/officeDocument/2006/relationships/customXml" Target="../ink/ink315.xml"/><Relationship Id="rId98" Type="http://schemas.openxmlformats.org/officeDocument/2006/relationships/image" Target="../media/image336.png"/><Relationship Id="rId121" Type="http://schemas.openxmlformats.org/officeDocument/2006/relationships/customXml" Target="../ink/ink329.xml"/><Relationship Id="rId142" Type="http://schemas.openxmlformats.org/officeDocument/2006/relationships/image" Target="../media/image358.png"/><Relationship Id="rId3" Type="http://schemas.openxmlformats.org/officeDocument/2006/relationships/image" Target="../media/image288.png"/><Relationship Id="rId25" Type="http://schemas.openxmlformats.org/officeDocument/2006/relationships/image" Target="../media/image299.png"/><Relationship Id="rId46" Type="http://schemas.openxmlformats.org/officeDocument/2006/relationships/customXml" Target="../ink/ink293.xml"/><Relationship Id="rId67" Type="http://schemas.openxmlformats.org/officeDocument/2006/relationships/image" Target="../media/image320.png"/><Relationship Id="rId116" Type="http://schemas.openxmlformats.org/officeDocument/2006/relationships/image" Target="../media/image345.png"/><Relationship Id="rId137" Type="http://schemas.openxmlformats.org/officeDocument/2006/relationships/customXml" Target="../ink/ink337.xml"/><Relationship Id="rId20" Type="http://schemas.openxmlformats.org/officeDocument/2006/relationships/customXml" Target="../ink/ink280.xml"/><Relationship Id="rId41" Type="http://schemas.openxmlformats.org/officeDocument/2006/relationships/image" Target="../media/image307.png"/><Relationship Id="rId62" Type="http://schemas.openxmlformats.org/officeDocument/2006/relationships/customXml" Target="../ink/ink301.xml"/><Relationship Id="rId83" Type="http://schemas.openxmlformats.org/officeDocument/2006/relationships/customXml" Target="../ink/ink310.xml"/><Relationship Id="rId88" Type="http://schemas.openxmlformats.org/officeDocument/2006/relationships/image" Target="../media/image331.png"/><Relationship Id="rId111" Type="http://schemas.openxmlformats.org/officeDocument/2006/relationships/customXml" Target="../ink/ink324.xml"/><Relationship Id="rId132" Type="http://schemas.openxmlformats.org/officeDocument/2006/relationships/image" Target="../media/image353.png"/><Relationship Id="rId15" Type="http://schemas.openxmlformats.org/officeDocument/2006/relationships/image" Target="../media/image294.png"/><Relationship Id="rId36" Type="http://schemas.openxmlformats.org/officeDocument/2006/relationships/customXml" Target="../ink/ink288.xml"/><Relationship Id="rId57" Type="http://schemas.openxmlformats.org/officeDocument/2006/relationships/image" Target="../media/image315.png"/><Relationship Id="rId106" Type="http://schemas.openxmlformats.org/officeDocument/2006/relationships/image" Target="../media/image340.png"/><Relationship Id="rId127" Type="http://schemas.openxmlformats.org/officeDocument/2006/relationships/customXml" Target="../ink/ink332.xml"/><Relationship Id="rId10" Type="http://schemas.openxmlformats.org/officeDocument/2006/relationships/customXml" Target="../ink/ink275.xml"/><Relationship Id="rId31" Type="http://schemas.openxmlformats.org/officeDocument/2006/relationships/image" Target="../media/image302.png"/><Relationship Id="rId52" Type="http://schemas.openxmlformats.org/officeDocument/2006/relationships/customXml" Target="../ink/ink296.xml"/><Relationship Id="rId73" Type="http://schemas.openxmlformats.org/officeDocument/2006/relationships/image" Target="../media/image323.png"/><Relationship Id="rId78" Type="http://schemas.openxmlformats.org/officeDocument/2006/relationships/customXml" Target="../ink/ink309.xml"/><Relationship Id="rId94" Type="http://schemas.openxmlformats.org/officeDocument/2006/relationships/image" Target="../media/image334.png"/><Relationship Id="rId99" Type="http://schemas.openxmlformats.org/officeDocument/2006/relationships/customXml" Target="../ink/ink318.xml"/><Relationship Id="rId101" Type="http://schemas.openxmlformats.org/officeDocument/2006/relationships/customXml" Target="../ink/ink319.xml"/><Relationship Id="rId122" Type="http://schemas.openxmlformats.org/officeDocument/2006/relationships/image" Target="../media/image348.png"/><Relationship Id="rId143" Type="http://schemas.openxmlformats.org/officeDocument/2006/relationships/customXml" Target="../ink/ink340.xml"/><Relationship Id="rId148" Type="http://schemas.openxmlformats.org/officeDocument/2006/relationships/image" Target="../media/image361.png"/><Relationship Id="rId4" Type="http://schemas.openxmlformats.org/officeDocument/2006/relationships/customXml" Target="../ink/ink272.xml"/><Relationship Id="rId9" Type="http://schemas.openxmlformats.org/officeDocument/2006/relationships/image" Target="../media/image291.png"/><Relationship Id="rId26" Type="http://schemas.openxmlformats.org/officeDocument/2006/relationships/customXml" Target="../ink/ink283.xml"/><Relationship Id="rId47" Type="http://schemas.openxmlformats.org/officeDocument/2006/relationships/image" Target="../media/image310.png"/><Relationship Id="rId68" Type="http://schemas.openxmlformats.org/officeDocument/2006/relationships/customXml" Target="../ink/ink304.xml"/><Relationship Id="rId89" Type="http://schemas.openxmlformats.org/officeDocument/2006/relationships/customXml" Target="../ink/ink313.xml"/><Relationship Id="rId112" Type="http://schemas.openxmlformats.org/officeDocument/2006/relationships/image" Target="../media/image343.png"/><Relationship Id="rId133" Type="http://schemas.openxmlformats.org/officeDocument/2006/relationships/customXml" Target="../ink/ink335.xml"/><Relationship Id="rId16" Type="http://schemas.openxmlformats.org/officeDocument/2006/relationships/customXml" Target="../ink/ink278.xml"/><Relationship Id="rId37" Type="http://schemas.openxmlformats.org/officeDocument/2006/relationships/image" Target="../media/image305.png"/><Relationship Id="rId58" Type="http://schemas.openxmlformats.org/officeDocument/2006/relationships/customXml" Target="../ink/ink299.xml"/><Relationship Id="rId79" Type="http://schemas.openxmlformats.org/officeDocument/2006/relationships/image" Target="../media/image326.png"/><Relationship Id="rId102" Type="http://schemas.openxmlformats.org/officeDocument/2006/relationships/image" Target="../media/image338.png"/><Relationship Id="rId123" Type="http://schemas.openxmlformats.org/officeDocument/2006/relationships/customXml" Target="../ink/ink330.xml"/><Relationship Id="rId144" Type="http://schemas.openxmlformats.org/officeDocument/2006/relationships/image" Target="../media/image359.png"/><Relationship Id="rId90" Type="http://schemas.openxmlformats.org/officeDocument/2006/relationships/image" Target="../media/image33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6.xml"/><Relationship Id="rId117" Type="http://schemas.openxmlformats.org/officeDocument/2006/relationships/customXml" Target="../ink/ink400.xml"/><Relationship Id="rId21" Type="http://schemas.openxmlformats.org/officeDocument/2006/relationships/image" Target="../media/image372.png"/><Relationship Id="rId42" Type="http://schemas.openxmlformats.org/officeDocument/2006/relationships/customXml" Target="../ink/ink364.xml"/><Relationship Id="rId47" Type="http://schemas.openxmlformats.org/officeDocument/2006/relationships/image" Target="../media/image385.png"/><Relationship Id="rId63" Type="http://schemas.openxmlformats.org/officeDocument/2006/relationships/image" Target="../media/image393.png"/><Relationship Id="rId68" Type="http://schemas.openxmlformats.org/officeDocument/2006/relationships/image" Target="../media/image396.png"/><Relationship Id="rId84" Type="http://schemas.openxmlformats.org/officeDocument/2006/relationships/image" Target="../media/image404.png"/><Relationship Id="rId89" Type="http://schemas.openxmlformats.org/officeDocument/2006/relationships/customXml" Target="../ink/ink386.xml"/><Relationship Id="rId112" Type="http://schemas.openxmlformats.org/officeDocument/2006/relationships/image" Target="../media/image418.png"/><Relationship Id="rId16" Type="http://schemas.openxmlformats.org/officeDocument/2006/relationships/customXml" Target="../ink/ink351.xml"/><Relationship Id="rId107" Type="http://schemas.openxmlformats.org/officeDocument/2006/relationships/customXml" Target="../ink/ink395.xml"/><Relationship Id="rId11" Type="http://schemas.openxmlformats.org/officeDocument/2006/relationships/image" Target="../media/image367.png"/><Relationship Id="rId32" Type="http://schemas.openxmlformats.org/officeDocument/2006/relationships/customXml" Target="../ink/ink359.xml"/><Relationship Id="rId37" Type="http://schemas.openxmlformats.org/officeDocument/2006/relationships/image" Target="../media/image380.png"/><Relationship Id="rId53" Type="http://schemas.openxmlformats.org/officeDocument/2006/relationships/image" Target="../media/image388.png"/><Relationship Id="rId58" Type="http://schemas.openxmlformats.org/officeDocument/2006/relationships/customXml" Target="../ink/ink372.xml"/><Relationship Id="rId74" Type="http://schemas.openxmlformats.org/officeDocument/2006/relationships/image" Target="../media/image399.png"/><Relationship Id="rId79" Type="http://schemas.openxmlformats.org/officeDocument/2006/relationships/customXml" Target="../ink/ink381.xml"/><Relationship Id="rId102" Type="http://schemas.openxmlformats.org/officeDocument/2006/relationships/image" Target="../media/image413.png"/><Relationship Id="rId123" Type="http://schemas.openxmlformats.org/officeDocument/2006/relationships/customXml" Target="../ink/ink403.xml"/><Relationship Id="rId5" Type="http://schemas.openxmlformats.org/officeDocument/2006/relationships/image" Target="../media/image364.png"/><Relationship Id="rId90" Type="http://schemas.openxmlformats.org/officeDocument/2006/relationships/image" Target="../media/image407.png"/><Relationship Id="rId95" Type="http://schemas.openxmlformats.org/officeDocument/2006/relationships/customXml" Target="../ink/ink389.xml"/><Relationship Id="rId22" Type="http://schemas.openxmlformats.org/officeDocument/2006/relationships/customXml" Target="../ink/ink354.xml"/><Relationship Id="rId27" Type="http://schemas.openxmlformats.org/officeDocument/2006/relationships/image" Target="../media/image375.png"/><Relationship Id="rId43" Type="http://schemas.openxmlformats.org/officeDocument/2006/relationships/image" Target="../media/image383.png"/><Relationship Id="rId48" Type="http://schemas.openxmlformats.org/officeDocument/2006/relationships/customXml" Target="../ink/ink367.xml"/><Relationship Id="rId64" Type="http://schemas.openxmlformats.org/officeDocument/2006/relationships/image" Target="../media/image394.png"/><Relationship Id="rId69" Type="http://schemas.openxmlformats.org/officeDocument/2006/relationships/customXml" Target="../ink/ink376.xml"/><Relationship Id="rId113" Type="http://schemas.openxmlformats.org/officeDocument/2006/relationships/customXml" Target="../ink/ink398.xml"/><Relationship Id="rId118" Type="http://schemas.openxmlformats.org/officeDocument/2006/relationships/image" Target="../media/image421.png"/><Relationship Id="rId80" Type="http://schemas.openxmlformats.org/officeDocument/2006/relationships/image" Target="../media/image402.png"/><Relationship Id="rId85" Type="http://schemas.openxmlformats.org/officeDocument/2006/relationships/customXml" Target="../ink/ink384.xml"/><Relationship Id="rId12" Type="http://schemas.openxmlformats.org/officeDocument/2006/relationships/customXml" Target="../ink/ink349.xml"/><Relationship Id="rId17" Type="http://schemas.openxmlformats.org/officeDocument/2006/relationships/image" Target="../media/image370.png"/><Relationship Id="rId33" Type="http://schemas.openxmlformats.org/officeDocument/2006/relationships/image" Target="../media/image378.png"/><Relationship Id="rId38" Type="http://schemas.openxmlformats.org/officeDocument/2006/relationships/customXml" Target="../ink/ink362.xml"/><Relationship Id="rId59" Type="http://schemas.openxmlformats.org/officeDocument/2006/relationships/image" Target="../media/image391.png"/><Relationship Id="rId103" Type="http://schemas.openxmlformats.org/officeDocument/2006/relationships/customXml" Target="../ink/ink393.xml"/><Relationship Id="rId108" Type="http://schemas.openxmlformats.org/officeDocument/2006/relationships/image" Target="../media/image416.png"/><Relationship Id="rId124" Type="http://schemas.openxmlformats.org/officeDocument/2006/relationships/image" Target="../media/image424.png"/><Relationship Id="rId54" Type="http://schemas.openxmlformats.org/officeDocument/2006/relationships/customXml" Target="../ink/ink370.xml"/><Relationship Id="rId70" Type="http://schemas.openxmlformats.org/officeDocument/2006/relationships/image" Target="../media/image397.png"/><Relationship Id="rId75" Type="http://schemas.openxmlformats.org/officeDocument/2006/relationships/customXml" Target="../ink/ink379.xml"/><Relationship Id="rId91" Type="http://schemas.openxmlformats.org/officeDocument/2006/relationships/customXml" Target="../ink/ink387.xml"/><Relationship Id="rId96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6.xml"/><Relationship Id="rId23" Type="http://schemas.openxmlformats.org/officeDocument/2006/relationships/image" Target="../media/image373.png"/><Relationship Id="rId28" Type="http://schemas.openxmlformats.org/officeDocument/2006/relationships/customXml" Target="../ink/ink357.xml"/><Relationship Id="rId49" Type="http://schemas.openxmlformats.org/officeDocument/2006/relationships/image" Target="../media/image386.png"/><Relationship Id="rId114" Type="http://schemas.openxmlformats.org/officeDocument/2006/relationships/image" Target="../media/image419.png"/><Relationship Id="rId119" Type="http://schemas.openxmlformats.org/officeDocument/2006/relationships/customXml" Target="../ink/ink401.xml"/><Relationship Id="rId44" Type="http://schemas.openxmlformats.org/officeDocument/2006/relationships/customXml" Target="../ink/ink365.xml"/><Relationship Id="rId60" Type="http://schemas.openxmlformats.org/officeDocument/2006/relationships/customXml" Target="../ink/ink373.xml"/><Relationship Id="rId65" Type="http://schemas.openxmlformats.org/officeDocument/2006/relationships/image" Target="../media/image395.png"/><Relationship Id="rId81" Type="http://schemas.openxmlformats.org/officeDocument/2006/relationships/customXml" Target="../ink/ink382.xml"/><Relationship Id="rId86" Type="http://schemas.openxmlformats.org/officeDocument/2006/relationships/image" Target="../media/image405.png"/><Relationship Id="rId4" Type="http://schemas.openxmlformats.org/officeDocument/2006/relationships/customXml" Target="../ink/ink345.xml"/><Relationship Id="rId9" Type="http://schemas.openxmlformats.org/officeDocument/2006/relationships/image" Target="../media/image366.png"/><Relationship Id="rId13" Type="http://schemas.openxmlformats.org/officeDocument/2006/relationships/image" Target="../media/image368.png"/><Relationship Id="rId18" Type="http://schemas.openxmlformats.org/officeDocument/2006/relationships/customXml" Target="../ink/ink352.xml"/><Relationship Id="rId39" Type="http://schemas.openxmlformats.org/officeDocument/2006/relationships/image" Target="../media/image381.png"/><Relationship Id="rId109" Type="http://schemas.openxmlformats.org/officeDocument/2006/relationships/customXml" Target="../ink/ink396.xml"/><Relationship Id="rId34" Type="http://schemas.openxmlformats.org/officeDocument/2006/relationships/customXml" Target="../ink/ink360.xml"/><Relationship Id="rId50" Type="http://schemas.openxmlformats.org/officeDocument/2006/relationships/customXml" Target="../ink/ink368.xml"/><Relationship Id="rId55" Type="http://schemas.openxmlformats.org/officeDocument/2006/relationships/image" Target="../media/image389.png"/><Relationship Id="rId76" Type="http://schemas.openxmlformats.org/officeDocument/2006/relationships/image" Target="../media/image400.png"/><Relationship Id="rId97" Type="http://schemas.openxmlformats.org/officeDocument/2006/relationships/customXml" Target="../ink/ink390.xml"/><Relationship Id="rId104" Type="http://schemas.openxmlformats.org/officeDocument/2006/relationships/image" Target="../media/image414.png"/><Relationship Id="rId120" Type="http://schemas.openxmlformats.org/officeDocument/2006/relationships/image" Target="../media/image422.png"/><Relationship Id="rId7" Type="http://schemas.openxmlformats.org/officeDocument/2006/relationships/image" Target="../media/image365.png"/><Relationship Id="rId71" Type="http://schemas.openxmlformats.org/officeDocument/2006/relationships/customXml" Target="../ink/ink377.xml"/><Relationship Id="rId92" Type="http://schemas.openxmlformats.org/officeDocument/2006/relationships/image" Target="../media/image408.png"/><Relationship Id="rId2" Type="http://schemas.openxmlformats.org/officeDocument/2006/relationships/customXml" Target="../ink/ink344.xml"/><Relationship Id="rId29" Type="http://schemas.openxmlformats.org/officeDocument/2006/relationships/image" Target="../media/image376.png"/><Relationship Id="rId24" Type="http://schemas.openxmlformats.org/officeDocument/2006/relationships/customXml" Target="../ink/ink355.xml"/><Relationship Id="rId40" Type="http://schemas.openxmlformats.org/officeDocument/2006/relationships/customXml" Target="../ink/ink363.xml"/><Relationship Id="rId45" Type="http://schemas.openxmlformats.org/officeDocument/2006/relationships/image" Target="../media/image384.png"/><Relationship Id="rId66" Type="http://schemas.openxmlformats.org/officeDocument/2006/relationships/image" Target="../media/image338.svg"/><Relationship Id="rId87" Type="http://schemas.openxmlformats.org/officeDocument/2006/relationships/customXml" Target="../ink/ink385.xml"/><Relationship Id="rId110" Type="http://schemas.openxmlformats.org/officeDocument/2006/relationships/image" Target="../media/image417.png"/><Relationship Id="rId115" Type="http://schemas.openxmlformats.org/officeDocument/2006/relationships/customXml" Target="../ink/ink399.xml"/><Relationship Id="rId61" Type="http://schemas.openxmlformats.org/officeDocument/2006/relationships/image" Target="../media/image392.png"/><Relationship Id="rId82" Type="http://schemas.openxmlformats.org/officeDocument/2006/relationships/image" Target="../media/image403.png"/><Relationship Id="rId19" Type="http://schemas.openxmlformats.org/officeDocument/2006/relationships/image" Target="../media/image371.png"/><Relationship Id="rId14" Type="http://schemas.openxmlformats.org/officeDocument/2006/relationships/customXml" Target="../ink/ink350.xml"/><Relationship Id="rId30" Type="http://schemas.openxmlformats.org/officeDocument/2006/relationships/customXml" Target="../ink/ink358.xml"/><Relationship Id="rId35" Type="http://schemas.openxmlformats.org/officeDocument/2006/relationships/image" Target="../media/image379.png"/><Relationship Id="rId56" Type="http://schemas.openxmlformats.org/officeDocument/2006/relationships/customXml" Target="../ink/ink371.xml"/><Relationship Id="rId77" Type="http://schemas.openxmlformats.org/officeDocument/2006/relationships/customXml" Target="../ink/ink380.xml"/><Relationship Id="rId100" Type="http://schemas.openxmlformats.org/officeDocument/2006/relationships/image" Target="../media/image412.png"/><Relationship Id="rId105" Type="http://schemas.openxmlformats.org/officeDocument/2006/relationships/customXml" Target="../ink/ink394.xml"/><Relationship Id="rId8" Type="http://schemas.openxmlformats.org/officeDocument/2006/relationships/customXml" Target="../ink/ink347.xml"/><Relationship Id="rId51" Type="http://schemas.openxmlformats.org/officeDocument/2006/relationships/image" Target="../media/image387.png"/><Relationship Id="rId72" Type="http://schemas.openxmlformats.org/officeDocument/2006/relationships/image" Target="../media/image398.png"/><Relationship Id="rId93" Type="http://schemas.openxmlformats.org/officeDocument/2006/relationships/customXml" Target="../ink/ink388.xml"/><Relationship Id="rId98" Type="http://schemas.openxmlformats.org/officeDocument/2006/relationships/image" Target="../media/image411.png"/><Relationship Id="rId121" Type="http://schemas.openxmlformats.org/officeDocument/2006/relationships/customXml" Target="../ink/ink402.xml"/><Relationship Id="rId3" Type="http://schemas.openxmlformats.org/officeDocument/2006/relationships/image" Target="../media/image363.png"/><Relationship Id="rId25" Type="http://schemas.openxmlformats.org/officeDocument/2006/relationships/image" Target="../media/image374.png"/><Relationship Id="rId46" Type="http://schemas.openxmlformats.org/officeDocument/2006/relationships/customXml" Target="../ink/ink366.xml"/><Relationship Id="rId67" Type="http://schemas.openxmlformats.org/officeDocument/2006/relationships/customXml" Target="../ink/ink375.xml"/><Relationship Id="rId116" Type="http://schemas.openxmlformats.org/officeDocument/2006/relationships/image" Target="../media/image420.png"/><Relationship Id="rId20" Type="http://schemas.openxmlformats.org/officeDocument/2006/relationships/customXml" Target="../ink/ink353.xml"/><Relationship Id="rId41" Type="http://schemas.openxmlformats.org/officeDocument/2006/relationships/image" Target="../media/image382.png"/><Relationship Id="rId62" Type="http://schemas.openxmlformats.org/officeDocument/2006/relationships/customXml" Target="../ink/ink374.xml"/><Relationship Id="rId83" Type="http://schemas.openxmlformats.org/officeDocument/2006/relationships/customXml" Target="../ink/ink383.xml"/><Relationship Id="rId88" Type="http://schemas.openxmlformats.org/officeDocument/2006/relationships/image" Target="../media/image406.png"/><Relationship Id="rId111" Type="http://schemas.openxmlformats.org/officeDocument/2006/relationships/customXml" Target="../ink/ink397.xml"/><Relationship Id="rId15" Type="http://schemas.openxmlformats.org/officeDocument/2006/relationships/image" Target="../media/image369.png"/><Relationship Id="rId36" Type="http://schemas.openxmlformats.org/officeDocument/2006/relationships/customXml" Target="../ink/ink361.xml"/><Relationship Id="rId57" Type="http://schemas.openxmlformats.org/officeDocument/2006/relationships/image" Target="../media/image390.png"/><Relationship Id="rId106" Type="http://schemas.openxmlformats.org/officeDocument/2006/relationships/image" Target="../media/image415.png"/><Relationship Id="rId10" Type="http://schemas.openxmlformats.org/officeDocument/2006/relationships/customXml" Target="../ink/ink348.xml"/><Relationship Id="rId31" Type="http://schemas.openxmlformats.org/officeDocument/2006/relationships/image" Target="../media/image377.png"/><Relationship Id="rId52" Type="http://schemas.openxmlformats.org/officeDocument/2006/relationships/customXml" Target="../ink/ink369.xml"/><Relationship Id="rId73" Type="http://schemas.openxmlformats.org/officeDocument/2006/relationships/customXml" Target="../ink/ink378.xml"/><Relationship Id="rId78" Type="http://schemas.openxmlformats.org/officeDocument/2006/relationships/image" Target="../media/image401.png"/><Relationship Id="rId94" Type="http://schemas.openxmlformats.org/officeDocument/2006/relationships/image" Target="../media/image409.png"/><Relationship Id="rId99" Type="http://schemas.openxmlformats.org/officeDocument/2006/relationships/customXml" Target="../ink/ink391.xml"/><Relationship Id="rId101" Type="http://schemas.openxmlformats.org/officeDocument/2006/relationships/customXml" Target="../ink/ink392.xml"/><Relationship Id="rId122" Type="http://schemas.openxmlformats.org/officeDocument/2006/relationships/image" Target="../media/image42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6.xml"/><Relationship Id="rId21" Type="http://schemas.openxmlformats.org/officeDocument/2006/relationships/image" Target="../media/image434.png"/><Relationship Id="rId42" Type="http://schemas.openxmlformats.org/officeDocument/2006/relationships/customXml" Target="../ink/ink424.xml"/><Relationship Id="rId47" Type="http://schemas.openxmlformats.org/officeDocument/2006/relationships/image" Target="../media/image447.png"/><Relationship Id="rId63" Type="http://schemas.openxmlformats.org/officeDocument/2006/relationships/image" Target="../media/image455.png"/><Relationship Id="rId68" Type="http://schemas.openxmlformats.org/officeDocument/2006/relationships/customXml" Target="../ink/ink437.xml"/><Relationship Id="rId84" Type="http://schemas.openxmlformats.org/officeDocument/2006/relationships/customXml" Target="../ink/ink445.xml"/><Relationship Id="rId89" Type="http://schemas.openxmlformats.org/officeDocument/2006/relationships/image" Target="../media/image468.png"/><Relationship Id="rId16" Type="http://schemas.openxmlformats.org/officeDocument/2006/relationships/customXml" Target="../ink/ink411.xml"/><Relationship Id="rId107" Type="http://schemas.openxmlformats.org/officeDocument/2006/relationships/image" Target="../media/image478.png"/><Relationship Id="rId11" Type="http://schemas.openxmlformats.org/officeDocument/2006/relationships/image" Target="../media/image429.png"/><Relationship Id="rId32" Type="http://schemas.openxmlformats.org/officeDocument/2006/relationships/customXml" Target="../ink/ink419.xml"/><Relationship Id="rId37" Type="http://schemas.openxmlformats.org/officeDocument/2006/relationships/image" Target="../media/image442.png"/><Relationship Id="rId53" Type="http://schemas.openxmlformats.org/officeDocument/2006/relationships/image" Target="../media/image450.png"/><Relationship Id="rId58" Type="http://schemas.openxmlformats.org/officeDocument/2006/relationships/customXml" Target="../ink/ink432.xml"/><Relationship Id="rId74" Type="http://schemas.openxmlformats.org/officeDocument/2006/relationships/customXml" Target="../ink/ink440.xml"/><Relationship Id="rId79" Type="http://schemas.openxmlformats.org/officeDocument/2006/relationships/image" Target="../media/image463.png"/><Relationship Id="rId102" Type="http://schemas.openxmlformats.org/officeDocument/2006/relationships/customXml" Target="../ink/ink454.xml"/><Relationship Id="rId5" Type="http://schemas.openxmlformats.org/officeDocument/2006/relationships/image" Target="../media/image426.png"/><Relationship Id="rId90" Type="http://schemas.openxmlformats.org/officeDocument/2006/relationships/customXml" Target="../ink/ink448.xml"/><Relationship Id="rId95" Type="http://schemas.openxmlformats.org/officeDocument/2006/relationships/image" Target="../media/image471.png"/><Relationship Id="rId22" Type="http://schemas.openxmlformats.org/officeDocument/2006/relationships/customXml" Target="../ink/ink414.xml"/><Relationship Id="rId27" Type="http://schemas.openxmlformats.org/officeDocument/2006/relationships/image" Target="../media/image437.png"/><Relationship Id="rId43" Type="http://schemas.openxmlformats.org/officeDocument/2006/relationships/image" Target="../media/image445.png"/><Relationship Id="rId48" Type="http://schemas.openxmlformats.org/officeDocument/2006/relationships/customXml" Target="../ink/ink427.xml"/><Relationship Id="rId64" Type="http://schemas.openxmlformats.org/officeDocument/2006/relationships/customXml" Target="../ink/ink435.xml"/><Relationship Id="rId69" Type="http://schemas.openxmlformats.org/officeDocument/2006/relationships/image" Target="../media/image458.png"/><Relationship Id="rId80" Type="http://schemas.openxmlformats.org/officeDocument/2006/relationships/customXml" Target="../ink/ink443.xml"/><Relationship Id="rId85" Type="http://schemas.openxmlformats.org/officeDocument/2006/relationships/image" Target="../media/image466.png"/><Relationship Id="rId12" Type="http://schemas.openxmlformats.org/officeDocument/2006/relationships/customXml" Target="../ink/ink409.xml"/><Relationship Id="rId17" Type="http://schemas.openxmlformats.org/officeDocument/2006/relationships/image" Target="../media/image432.png"/><Relationship Id="rId33" Type="http://schemas.openxmlformats.org/officeDocument/2006/relationships/image" Target="../media/image440.png"/><Relationship Id="rId38" Type="http://schemas.openxmlformats.org/officeDocument/2006/relationships/customXml" Target="../ink/ink422.xml"/><Relationship Id="rId59" Type="http://schemas.openxmlformats.org/officeDocument/2006/relationships/image" Target="../media/image453.png"/><Relationship Id="rId103" Type="http://schemas.openxmlformats.org/officeDocument/2006/relationships/image" Target="../media/image475.png"/><Relationship Id="rId108" Type="http://schemas.openxmlformats.org/officeDocument/2006/relationships/image" Target="../media/image479.png"/><Relationship Id="rId54" Type="http://schemas.openxmlformats.org/officeDocument/2006/relationships/customXml" Target="../ink/ink430.xml"/><Relationship Id="rId70" Type="http://schemas.openxmlformats.org/officeDocument/2006/relationships/customXml" Target="../ink/ink438.xml"/><Relationship Id="rId75" Type="http://schemas.openxmlformats.org/officeDocument/2006/relationships/image" Target="../media/image461.png"/><Relationship Id="rId91" Type="http://schemas.openxmlformats.org/officeDocument/2006/relationships/image" Target="../media/image469.png"/><Relationship Id="rId96" Type="http://schemas.openxmlformats.org/officeDocument/2006/relationships/customXml" Target="../ink/ink4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6.xml"/><Relationship Id="rId15" Type="http://schemas.openxmlformats.org/officeDocument/2006/relationships/image" Target="../media/image431.png"/><Relationship Id="rId23" Type="http://schemas.openxmlformats.org/officeDocument/2006/relationships/image" Target="../media/image435.png"/><Relationship Id="rId28" Type="http://schemas.openxmlformats.org/officeDocument/2006/relationships/customXml" Target="../ink/ink417.xml"/><Relationship Id="rId36" Type="http://schemas.openxmlformats.org/officeDocument/2006/relationships/customXml" Target="../ink/ink421.xml"/><Relationship Id="rId49" Type="http://schemas.openxmlformats.org/officeDocument/2006/relationships/image" Target="../media/image448.png"/><Relationship Id="rId57" Type="http://schemas.openxmlformats.org/officeDocument/2006/relationships/image" Target="../media/image452.png"/><Relationship Id="rId106" Type="http://schemas.openxmlformats.org/officeDocument/2006/relationships/image" Target="../media/image477.png"/><Relationship Id="rId10" Type="http://schemas.openxmlformats.org/officeDocument/2006/relationships/customXml" Target="../ink/ink408.xml"/><Relationship Id="rId31" Type="http://schemas.openxmlformats.org/officeDocument/2006/relationships/image" Target="../media/image439.png"/><Relationship Id="rId44" Type="http://schemas.openxmlformats.org/officeDocument/2006/relationships/customXml" Target="../ink/ink425.xml"/><Relationship Id="rId52" Type="http://schemas.openxmlformats.org/officeDocument/2006/relationships/customXml" Target="../ink/ink429.xml"/><Relationship Id="rId60" Type="http://schemas.openxmlformats.org/officeDocument/2006/relationships/customXml" Target="../ink/ink433.xml"/><Relationship Id="rId65" Type="http://schemas.openxmlformats.org/officeDocument/2006/relationships/image" Target="../media/image456.png"/><Relationship Id="rId73" Type="http://schemas.openxmlformats.org/officeDocument/2006/relationships/image" Target="../media/image460.png"/><Relationship Id="rId78" Type="http://schemas.openxmlformats.org/officeDocument/2006/relationships/customXml" Target="../ink/ink442.xml"/><Relationship Id="rId81" Type="http://schemas.openxmlformats.org/officeDocument/2006/relationships/image" Target="../media/image464.png"/><Relationship Id="rId86" Type="http://schemas.openxmlformats.org/officeDocument/2006/relationships/customXml" Target="../ink/ink446.xml"/><Relationship Id="rId94" Type="http://schemas.openxmlformats.org/officeDocument/2006/relationships/customXml" Target="../ink/ink450.xml"/><Relationship Id="rId99" Type="http://schemas.openxmlformats.org/officeDocument/2006/relationships/image" Target="../media/image473.png"/><Relationship Id="rId101" Type="http://schemas.openxmlformats.org/officeDocument/2006/relationships/image" Target="../media/image474.png"/><Relationship Id="rId4" Type="http://schemas.openxmlformats.org/officeDocument/2006/relationships/customXml" Target="../ink/ink405.xml"/><Relationship Id="rId9" Type="http://schemas.openxmlformats.org/officeDocument/2006/relationships/image" Target="../media/image428.png"/><Relationship Id="rId13" Type="http://schemas.openxmlformats.org/officeDocument/2006/relationships/image" Target="../media/image430.png"/><Relationship Id="rId18" Type="http://schemas.openxmlformats.org/officeDocument/2006/relationships/customXml" Target="../ink/ink412.xml"/><Relationship Id="rId39" Type="http://schemas.openxmlformats.org/officeDocument/2006/relationships/image" Target="../media/image443.png"/><Relationship Id="rId109" Type="http://schemas.openxmlformats.org/officeDocument/2006/relationships/image" Target="../media/image406.svg"/><Relationship Id="rId34" Type="http://schemas.openxmlformats.org/officeDocument/2006/relationships/customXml" Target="../ink/ink420.xml"/><Relationship Id="rId50" Type="http://schemas.openxmlformats.org/officeDocument/2006/relationships/customXml" Target="../ink/ink428.xml"/><Relationship Id="rId55" Type="http://schemas.openxmlformats.org/officeDocument/2006/relationships/image" Target="../media/image451.png"/><Relationship Id="rId76" Type="http://schemas.openxmlformats.org/officeDocument/2006/relationships/customXml" Target="../ink/ink441.xml"/><Relationship Id="rId97" Type="http://schemas.openxmlformats.org/officeDocument/2006/relationships/image" Target="../media/image472.png"/><Relationship Id="rId104" Type="http://schemas.openxmlformats.org/officeDocument/2006/relationships/customXml" Target="../ink/ink455.xml"/><Relationship Id="rId7" Type="http://schemas.openxmlformats.org/officeDocument/2006/relationships/image" Target="../media/image427.png"/><Relationship Id="rId71" Type="http://schemas.openxmlformats.org/officeDocument/2006/relationships/image" Target="../media/image459.png"/><Relationship Id="rId92" Type="http://schemas.openxmlformats.org/officeDocument/2006/relationships/customXml" Target="../ink/ink449.xml"/><Relationship Id="rId2" Type="http://schemas.openxmlformats.org/officeDocument/2006/relationships/customXml" Target="../ink/ink404.xml"/><Relationship Id="rId29" Type="http://schemas.openxmlformats.org/officeDocument/2006/relationships/image" Target="../media/image438.png"/><Relationship Id="rId24" Type="http://schemas.openxmlformats.org/officeDocument/2006/relationships/customXml" Target="../ink/ink415.xml"/><Relationship Id="rId40" Type="http://schemas.openxmlformats.org/officeDocument/2006/relationships/customXml" Target="../ink/ink423.xml"/><Relationship Id="rId45" Type="http://schemas.openxmlformats.org/officeDocument/2006/relationships/image" Target="../media/image446.png"/><Relationship Id="rId66" Type="http://schemas.openxmlformats.org/officeDocument/2006/relationships/customXml" Target="../ink/ink436.xml"/><Relationship Id="rId87" Type="http://schemas.openxmlformats.org/officeDocument/2006/relationships/image" Target="../media/image467.png"/><Relationship Id="rId61" Type="http://schemas.openxmlformats.org/officeDocument/2006/relationships/image" Target="../media/image454.png"/><Relationship Id="rId82" Type="http://schemas.openxmlformats.org/officeDocument/2006/relationships/customXml" Target="../ink/ink444.xml"/><Relationship Id="rId19" Type="http://schemas.openxmlformats.org/officeDocument/2006/relationships/image" Target="../media/image433.png"/><Relationship Id="rId14" Type="http://schemas.openxmlformats.org/officeDocument/2006/relationships/customXml" Target="../ink/ink410.xml"/><Relationship Id="rId30" Type="http://schemas.openxmlformats.org/officeDocument/2006/relationships/customXml" Target="../ink/ink418.xml"/><Relationship Id="rId35" Type="http://schemas.openxmlformats.org/officeDocument/2006/relationships/image" Target="../media/image441.png"/><Relationship Id="rId56" Type="http://schemas.openxmlformats.org/officeDocument/2006/relationships/customXml" Target="../ink/ink431.xml"/><Relationship Id="rId77" Type="http://schemas.openxmlformats.org/officeDocument/2006/relationships/image" Target="../media/image462.png"/><Relationship Id="rId100" Type="http://schemas.openxmlformats.org/officeDocument/2006/relationships/customXml" Target="../ink/ink453.xml"/><Relationship Id="rId105" Type="http://schemas.openxmlformats.org/officeDocument/2006/relationships/image" Target="../media/image476.png"/><Relationship Id="rId8" Type="http://schemas.openxmlformats.org/officeDocument/2006/relationships/customXml" Target="../ink/ink407.xml"/><Relationship Id="rId51" Type="http://schemas.openxmlformats.org/officeDocument/2006/relationships/image" Target="../media/image449.png"/><Relationship Id="rId72" Type="http://schemas.openxmlformats.org/officeDocument/2006/relationships/customXml" Target="../ink/ink439.xml"/><Relationship Id="rId93" Type="http://schemas.openxmlformats.org/officeDocument/2006/relationships/image" Target="../media/image470.png"/><Relationship Id="rId98" Type="http://schemas.openxmlformats.org/officeDocument/2006/relationships/customXml" Target="../ink/ink452.xml"/><Relationship Id="rId3" Type="http://schemas.openxmlformats.org/officeDocument/2006/relationships/image" Target="../media/image425.png"/><Relationship Id="rId25" Type="http://schemas.openxmlformats.org/officeDocument/2006/relationships/image" Target="../media/image436.png"/><Relationship Id="rId46" Type="http://schemas.openxmlformats.org/officeDocument/2006/relationships/customXml" Target="../ink/ink426.xml"/><Relationship Id="rId67" Type="http://schemas.openxmlformats.org/officeDocument/2006/relationships/image" Target="../media/image457.png"/><Relationship Id="rId20" Type="http://schemas.openxmlformats.org/officeDocument/2006/relationships/customXml" Target="../ink/ink413.xml"/><Relationship Id="rId41" Type="http://schemas.openxmlformats.org/officeDocument/2006/relationships/image" Target="../media/image444.png"/><Relationship Id="rId62" Type="http://schemas.openxmlformats.org/officeDocument/2006/relationships/customXml" Target="../ink/ink434.xml"/><Relationship Id="rId83" Type="http://schemas.openxmlformats.org/officeDocument/2006/relationships/image" Target="../media/image465.png"/><Relationship Id="rId88" Type="http://schemas.openxmlformats.org/officeDocument/2006/relationships/customXml" Target="../ink/ink4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42C4-2E92-D625-37D4-607C3E4C55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1579" y="148647"/>
            <a:ext cx="4193382" cy="2818851"/>
          </a:xfrm>
        </p:spPr>
        <p:txBody>
          <a:bodyPr>
            <a:noAutofit/>
          </a:bodyPr>
          <a:lstStyle/>
          <a:p>
            <a:r>
              <a:rPr lang="hr-HR" sz="7200" b="1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Crne rupe u svemiru</a:t>
            </a:r>
            <a:r>
              <a:rPr lang="hr-HR" sz="720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 </a:t>
            </a:r>
            <a:endParaRPr lang="en-US" sz="720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FDF01-62F1-3B42-0CA4-41430167E993}"/>
              </a:ext>
            </a:extLst>
          </p:cNvPr>
          <p:cNvCxnSpPr>
            <a:cxnSpLocks/>
          </p:cNvCxnSpPr>
          <p:nvPr/>
        </p:nvCxnSpPr>
        <p:spPr>
          <a:xfrm>
            <a:off x="2701" y="458430"/>
            <a:ext cx="0" cy="2320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16B5F-427B-9D4B-C0EF-D909E907F34B}"/>
              </a:ext>
            </a:extLst>
          </p:cNvPr>
          <p:cNvSpPr/>
          <p:nvPr/>
        </p:nvSpPr>
        <p:spPr>
          <a:xfrm>
            <a:off x="4393839" y="1"/>
            <a:ext cx="365089" cy="315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D4B62-0787-CAA1-1577-6E996FA0D8A2}"/>
              </a:ext>
            </a:extLst>
          </p:cNvPr>
          <p:cNvSpPr/>
          <p:nvPr/>
        </p:nvSpPr>
        <p:spPr>
          <a:xfrm>
            <a:off x="-235974" y="3156155"/>
            <a:ext cx="4994896" cy="113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59C412-2B32-5E2E-3F7F-73476266440B}"/>
                  </a:ext>
                </a:extLst>
              </p14:cNvPr>
              <p14:cNvContentPartPr/>
              <p14:nvPr/>
            </p14:nvContentPartPr>
            <p14:xfrm>
              <a:off x="1877737" y="43258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59C412-2B32-5E2E-3F7F-7347626644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1617" y="42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9C11B4-59D9-B0EE-753E-B1F5E63E6E31}"/>
                  </a:ext>
                </a:extLst>
              </p14:cNvPr>
              <p14:cNvContentPartPr/>
              <p14:nvPr/>
            </p14:nvContentPartPr>
            <p14:xfrm>
              <a:off x="786577" y="233986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9C11B4-59D9-B0EE-753E-B1F5E63E6E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457" y="2333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BC24FD-95BC-F323-6E05-622FCD50E6C8}"/>
                  </a:ext>
                </a:extLst>
              </p14:cNvPr>
              <p14:cNvContentPartPr/>
              <p14:nvPr/>
            </p14:nvContentPartPr>
            <p14:xfrm>
              <a:off x="4237537" y="409990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BC24FD-95BC-F323-6E05-622FCD50E6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1417" y="4093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85264C-0795-B454-5F27-EC5907B2DF18}"/>
                  </a:ext>
                </a:extLst>
              </p14:cNvPr>
              <p14:cNvContentPartPr/>
              <p14:nvPr/>
            </p14:nvContentPartPr>
            <p14:xfrm>
              <a:off x="5201257" y="211378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85264C-0795-B454-5F27-EC5907B2DF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5137" y="2107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4C959A-B009-087E-1B05-AD19D314D1B4}"/>
                  </a:ext>
                </a:extLst>
              </p14:cNvPr>
              <p14:cNvContentPartPr/>
              <p14:nvPr/>
            </p14:nvContentPartPr>
            <p14:xfrm>
              <a:off x="2084377" y="340186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4C959A-B009-087E-1B05-AD19D314D1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8257" y="3395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FE6148-A08F-D8DF-978C-005E59BC5232}"/>
                  </a:ext>
                </a:extLst>
              </p14:cNvPr>
              <p14:cNvContentPartPr/>
              <p14:nvPr/>
            </p14:nvContentPartPr>
            <p14:xfrm>
              <a:off x="1828417" y="626278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FE6148-A08F-D8DF-978C-005E59BC52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2297" y="625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B39AD1-C398-FBE3-033D-873077957ABE}"/>
                  </a:ext>
                </a:extLst>
              </p14:cNvPr>
              <p14:cNvContentPartPr/>
              <p14:nvPr/>
            </p14:nvContentPartPr>
            <p14:xfrm>
              <a:off x="6518857" y="590890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B39AD1-C398-FBE3-033D-873077957A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12737" y="5902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2C9AD0-0935-08C8-AEF2-4B782A5833AD}"/>
                  </a:ext>
                </a:extLst>
              </p14:cNvPr>
              <p14:cNvContentPartPr/>
              <p14:nvPr/>
            </p14:nvContentPartPr>
            <p14:xfrm>
              <a:off x="2988697" y="132718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2C9AD0-0935-08C8-AEF2-4B782A5833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82577" y="1321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1B2362-FA39-9ED2-0D18-28443FCEC6DD}"/>
                  </a:ext>
                </a:extLst>
              </p14:cNvPr>
              <p14:cNvContentPartPr/>
              <p14:nvPr/>
            </p14:nvContentPartPr>
            <p14:xfrm>
              <a:off x="8317777" y="213322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1B2362-FA39-9ED2-0D18-28443FCEC6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11657" y="2127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A3095E-C5C8-3B4B-2F8A-E4397E93769D}"/>
                  </a:ext>
                </a:extLst>
              </p14:cNvPr>
              <p14:cNvContentPartPr/>
              <p14:nvPr/>
            </p14:nvContentPartPr>
            <p14:xfrm>
              <a:off x="6695617" y="468994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A3095E-C5C8-3B4B-2F8A-E4397E9376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89497" y="4683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02DD004-BCD7-0BAF-28DC-1CA11AE61FE6}"/>
                  </a:ext>
                </a:extLst>
              </p14:cNvPr>
              <p14:cNvContentPartPr/>
              <p14:nvPr/>
            </p14:nvContentPartPr>
            <p14:xfrm>
              <a:off x="12280657" y="604678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02DD004-BCD7-0BAF-28DC-1CA11AE61F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274537" y="6040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CB67F7-A208-4B21-5F6D-9590348658B7}"/>
                  </a:ext>
                </a:extLst>
              </p14:cNvPr>
              <p14:cNvContentPartPr/>
              <p14:nvPr/>
            </p14:nvContentPartPr>
            <p14:xfrm>
              <a:off x="9655177" y="572206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CB67F7-A208-4B21-5F6D-9590348658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49057" y="5715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769096-859E-749E-E94A-BE463F8F2B80}"/>
                  </a:ext>
                </a:extLst>
              </p14:cNvPr>
              <p14:cNvContentPartPr/>
              <p14:nvPr/>
            </p14:nvContentPartPr>
            <p14:xfrm>
              <a:off x="10048657" y="374602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769096-859E-749E-E94A-BE463F8F2B8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42537" y="3739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97968D-D8EF-1710-1610-24C516BA99CC}"/>
                  </a:ext>
                </a:extLst>
              </p14:cNvPr>
              <p14:cNvContentPartPr/>
              <p14:nvPr/>
            </p14:nvContentPartPr>
            <p14:xfrm>
              <a:off x="7491937" y="515218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97968D-D8EF-1710-1610-24C516BA99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85817" y="5146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F32E6F8-C719-D132-3E20-D770CD5071ED}"/>
                  </a:ext>
                </a:extLst>
              </p14:cNvPr>
              <p14:cNvContentPartPr/>
              <p14:nvPr/>
            </p14:nvContentPartPr>
            <p14:xfrm>
              <a:off x="10313617" y="597802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F32E6F8-C719-D132-3E20-D770CD5071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307497" y="5971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D21A45-E9C9-94D3-DA11-DADAD60CBDC2}"/>
                  </a:ext>
                </a:extLst>
              </p14:cNvPr>
              <p14:cNvContentPartPr/>
              <p14:nvPr/>
            </p14:nvContentPartPr>
            <p14:xfrm>
              <a:off x="10805737" y="466006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D21A45-E9C9-94D3-DA11-DADAD60CBD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99617" y="4653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F4E602-4A78-5876-40BC-63316C8F0E6C}"/>
                  </a:ext>
                </a:extLst>
              </p14:cNvPr>
              <p14:cNvContentPartPr/>
              <p14:nvPr/>
            </p14:nvContentPartPr>
            <p14:xfrm>
              <a:off x="5289457" y="285142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F4E602-4A78-5876-40BC-63316C8F0E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83337" y="2845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F4313B-66C1-C69E-997D-2FFF5BA29089}"/>
                  </a:ext>
                </a:extLst>
              </p14:cNvPr>
              <p14:cNvContentPartPr/>
              <p14:nvPr/>
            </p14:nvContentPartPr>
            <p14:xfrm>
              <a:off x="6577537" y="74722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F4313B-66C1-C69E-997D-2FFF5BA290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71417" y="74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52FF43B-8129-ACA8-7F2B-0E008154C551}"/>
                  </a:ext>
                </a:extLst>
              </p14:cNvPr>
              <p14:cNvContentPartPr/>
              <p14:nvPr/>
            </p14:nvContentPartPr>
            <p14:xfrm>
              <a:off x="7590217" y="318550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52FF43B-8129-ACA8-7F2B-0E008154C55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84097" y="3179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3C878E-1E76-5029-E25D-A094F7215F6A}"/>
                  </a:ext>
                </a:extLst>
              </p14:cNvPr>
              <p14:cNvContentPartPr/>
              <p14:nvPr/>
            </p14:nvContentPartPr>
            <p14:xfrm>
              <a:off x="4512937" y="579082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3C878E-1E76-5029-E25D-A094F7215F6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6817" y="5784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0F1C3A0-06BE-F967-D240-E22B20270DD1}"/>
                  </a:ext>
                </a:extLst>
              </p14:cNvPr>
              <p14:cNvContentPartPr/>
              <p14:nvPr/>
            </p14:nvContentPartPr>
            <p14:xfrm>
              <a:off x="1808977" y="500458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0F1C3A0-06BE-F967-D240-E22B20270DD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02857" y="4998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2F10B3-0308-D060-B69E-39670482D58D}"/>
                  </a:ext>
                </a:extLst>
              </p14:cNvPr>
              <p14:cNvContentPartPr/>
              <p14:nvPr/>
            </p14:nvContentPartPr>
            <p14:xfrm>
              <a:off x="737257" y="572206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2F10B3-0308-D060-B69E-39670482D5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1137" y="5715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42DC46D-5F04-703F-5E94-A1BB0086EBBD}"/>
                  </a:ext>
                </a:extLst>
              </p14:cNvPr>
              <p14:cNvContentPartPr/>
              <p14:nvPr/>
            </p14:nvContentPartPr>
            <p14:xfrm>
              <a:off x="481657" y="406066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42DC46D-5F04-703F-5E94-A1BB0086EBB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5537" y="4054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188754D-E2B4-08B2-B904-29068DB55EA6}"/>
                  </a:ext>
                </a:extLst>
              </p14:cNvPr>
              <p14:cNvContentPartPr/>
              <p14:nvPr/>
            </p14:nvContentPartPr>
            <p14:xfrm>
              <a:off x="4109737" y="275278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188754D-E2B4-08B2-B904-29068DB55E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03617" y="274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C0722C-1D07-AABD-2652-8BCE4815143E}"/>
                  </a:ext>
                </a:extLst>
              </p14:cNvPr>
              <p14:cNvContentPartPr/>
              <p14:nvPr/>
            </p14:nvContentPartPr>
            <p14:xfrm>
              <a:off x="4532377" y="79654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C0722C-1D07-AABD-2652-8BCE481514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26257" y="790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035612-12C8-EEE5-89AA-8E3D8B34B086}"/>
                  </a:ext>
                </a:extLst>
              </p14:cNvPr>
              <p14:cNvContentPartPr/>
              <p14:nvPr/>
            </p14:nvContentPartPr>
            <p14:xfrm>
              <a:off x="10254937" y="45202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035612-12C8-EEE5-89AA-8E3D8B34B08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248817" y="445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992AFA4-51CD-B7EC-C656-86E81EB472D6}"/>
                  </a:ext>
                </a:extLst>
              </p14:cNvPr>
              <p14:cNvContentPartPr/>
              <p14:nvPr/>
            </p14:nvContentPartPr>
            <p14:xfrm>
              <a:off x="13401337" y="329350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992AFA4-51CD-B7EC-C656-86E81EB472D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395217" y="3287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4FA2BC-974A-7E55-CCA0-71370668D9A0}"/>
                  </a:ext>
                </a:extLst>
              </p14:cNvPr>
              <p14:cNvContentPartPr/>
              <p14:nvPr/>
            </p14:nvContentPartPr>
            <p14:xfrm>
              <a:off x="11975377" y="277258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4FA2BC-974A-7E55-CCA0-71370668D9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969257" y="276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8317793-4D58-C4BC-BDC7-F48EF02BF29E}"/>
                  </a:ext>
                </a:extLst>
              </p14:cNvPr>
              <p14:cNvContentPartPr/>
              <p14:nvPr/>
            </p14:nvContentPartPr>
            <p14:xfrm>
              <a:off x="9920857" y="240862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8317793-4D58-C4BC-BDC7-F48EF02BF29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14737" y="2402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C9749C-00E6-2D00-8CEA-30C2A31A79E2}"/>
                  </a:ext>
                </a:extLst>
              </p14:cNvPr>
              <p14:cNvContentPartPr/>
              <p14:nvPr/>
            </p14:nvContentPartPr>
            <p14:xfrm>
              <a:off x="10943257" y="153346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C9749C-00E6-2D00-8CEA-30C2A31A79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937137" y="1527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94076BB-7A38-DE83-DE92-E4FB6D2C9736}"/>
                  </a:ext>
                </a:extLst>
              </p14:cNvPr>
              <p14:cNvContentPartPr/>
              <p14:nvPr/>
            </p14:nvContentPartPr>
            <p14:xfrm>
              <a:off x="8917897" y="1022628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94076BB-7A38-DE83-DE92-E4FB6D2C97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11777" y="1016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6D9372-8C56-132A-D7D4-0960FEA7ACCE}"/>
                  </a:ext>
                </a:extLst>
              </p14:cNvPr>
              <p14:cNvContentPartPr/>
              <p14:nvPr/>
            </p14:nvContentPartPr>
            <p14:xfrm>
              <a:off x="1150177" y="75694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6D9372-8C56-132A-D7D4-0960FEA7ACC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44057" y="75082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0D3C95B-9083-6E84-59AA-B4475D1D92CB}"/>
              </a:ext>
            </a:extLst>
          </p:cNvPr>
          <p:cNvSpPr txBox="1"/>
          <p:nvPr/>
        </p:nvSpPr>
        <p:spPr>
          <a:xfrm>
            <a:off x="902368" y="1353552"/>
            <a:ext cx="2977815" cy="15139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F59C5E-F781-E57B-27C0-26E6186921C4}"/>
              </a:ext>
            </a:extLst>
          </p:cNvPr>
          <p:cNvSpPr txBox="1"/>
          <p:nvPr/>
        </p:nvSpPr>
        <p:spPr>
          <a:xfrm>
            <a:off x="1037109" y="348147"/>
            <a:ext cx="67496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Najbliža</a:t>
            </a:r>
            <a:r>
              <a:rPr lang="en-GB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crna</a:t>
            </a:r>
            <a:r>
              <a:rPr lang="en-GB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rupa</a:t>
            </a:r>
            <a:r>
              <a:rPr lang="en-GB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Zemlji</a:t>
            </a:r>
          </a:p>
        </p:txBody>
      </p:sp>
      <p:pic>
        <p:nvPicPr>
          <p:cNvPr id="39" name="Graphic 38" descr="Earth globe: Africa and Europe with solid fill">
            <a:extLst>
              <a:ext uri="{FF2B5EF4-FFF2-40B4-BE49-F238E27FC236}">
                <a16:creationId xmlns:a16="http://schemas.microsoft.com/office/drawing/2014/main" id="{380B9E16-AE3D-4762-F2E5-DCDCE973113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03504" y="348147"/>
            <a:ext cx="590139" cy="590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F93D061-85E8-549C-6340-0E39E140E7D0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95617" y="335302"/>
            <a:ext cx="585267" cy="591363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883AFF3B-0101-4D14-F767-1ACC60AF3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23465"/>
              </p:ext>
            </p:extLst>
          </p:nvPr>
        </p:nvGraphicFramePr>
        <p:xfrm>
          <a:off x="-1836195" y="2731495"/>
          <a:ext cx="62484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5913617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426746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67454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957082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FD867FEB-AABE-D296-CD24-A1F6791A1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98244"/>
              </p:ext>
            </p:extLst>
          </p:nvPr>
        </p:nvGraphicFramePr>
        <p:xfrm>
          <a:off x="774032" y="2274295"/>
          <a:ext cx="10515600" cy="64008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8096010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46496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635148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7164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30469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Naziv crne rupe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>
                          <a:solidFill>
                            <a:schemeClr val="bg1"/>
                          </a:solidFill>
                        </a:rPr>
                        <a:t>Udaljenost</a:t>
                      </a:r>
                      <a:r>
                        <a:rPr lang="en-US" b="1">
                          <a:solidFill>
                            <a:schemeClr val="bg1"/>
                          </a:solidFill>
                        </a:rPr>
                        <a:t> od </a:t>
                      </a:r>
                      <a:r>
                        <a:rPr lang="en-US" b="1" err="1">
                          <a:solidFill>
                            <a:schemeClr val="bg1"/>
                          </a:solidFill>
                        </a:rPr>
                        <a:t>Zemlje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>
                          <a:solidFill>
                            <a:schemeClr val="bg1"/>
                          </a:solidFill>
                        </a:rPr>
                        <a:t>Masivnost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Zvjezdani sustav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err="1">
                          <a:solidFill>
                            <a:schemeClr val="bg1"/>
                          </a:solidFill>
                        </a:rPr>
                        <a:t>Napomena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97060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7DC3464-0738-DEFD-CD2D-C75F86499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53707"/>
              </p:ext>
            </p:extLst>
          </p:nvPr>
        </p:nvGraphicFramePr>
        <p:xfrm>
          <a:off x="721242" y="3093006"/>
          <a:ext cx="10515600" cy="10668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8322679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958211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43504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13533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28579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>
                          <a:solidFill>
                            <a:schemeClr val="bg1"/>
                          </a:solidFill>
                        </a:rPr>
                        <a:t>Gaia BH1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>
                          <a:solidFill>
                            <a:schemeClr val="bg1"/>
                          </a:solidFill>
                        </a:rPr>
                        <a:t>~1560 </a:t>
                      </a:r>
                      <a:r>
                        <a:rPr lang="en-US" b="0" err="1">
                          <a:solidFill>
                            <a:schemeClr val="bg1"/>
                          </a:solidFill>
                        </a:rPr>
                        <a:t>svjetlosnih</a:t>
                      </a:r>
                      <a:r>
                        <a:rPr lang="en-US" b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err="1">
                          <a:solidFill>
                            <a:schemeClr val="bg1"/>
                          </a:solidFill>
                        </a:rPr>
                        <a:t>godina</a:t>
                      </a:r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>
                          <a:solidFill>
                            <a:schemeClr val="bg1"/>
                          </a:solidFill>
                        </a:rPr>
                        <a:t>~10× masa Sunca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>
                          <a:solidFill>
                            <a:schemeClr val="bg1"/>
                          </a:solidFill>
                        </a:rPr>
                        <a:t>Zvijezda slična Suncu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Najbliža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poznata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crna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rupa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otkrivena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 2023.)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565467"/>
                  </a:ext>
                </a:extLst>
              </a:tr>
            </a:tbl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812C17-C1EF-C271-3BE9-FD419D3120A5}"/>
              </a:ext>
            </a:extLst>
          </p:cNvPr>
          <p:cNvCxnSpPr/>
          <p:nvPr/>
        </p:nvCxnSpPr>
        <p:spPr>
          <a:xfrm>
            <a:off x="481657" y="1986116"/>
            <a:ext cx="109532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22FEED-A39E-7CF2-E587-BA9909878916}"/>
              </a:ext>
            </a:extLst>
          </p:cNvPr>
          <p:cNvCxnSpPr/>
          <p:nvPr/>
        </p:nvCxnSpPr>
        <p:spPr>
          <a:xfrm>
            <a:off x="11444748" y="1986116"/>
            <a:ext cx="0" cy="23400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C575FF4-98F9-4E4E-15E6-71040C5AAE04}"/>
              </a:ext>
            </a:extLst>
          </p:cNvPr>
          <p:cNvCxnSpPr/>
          <p:nvPr/>
        </p:nvCxnSpPr>
        <p:spPr>
          <a:xfrm flipH="1">
            <a:off x="481657" y="4306529"/>
            <a:ext cx="1095325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9B73F6-C395-C707-D76C-114620D5EA39}"/>
              </a:ext>
            </a:extLst>
          </p:cNvPr>
          <p:cNvCxnSpPr/>
          <p:nvPr/>
        </p:nvCxnSpPr>
        <p:spPr>
          <a:xfrm>
            <a:off x="503504" y="1986116"/>
            <a:ext cx="0" cy="23400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A1DD89E-3256-FF81-60CE-C0CAF42ACFAE}"/>
              </a:ext>
            </a:extLst>
          </p:cNvPr>
          <p:cNvCxnSpPr/>
          <p:nvPr/>
        </p:nvCxnSpPr>
        <p:spPr>
          <a:xfrm>
            <a:off x="2654710" y="1986116"/>
            <a:ext cx="0" cy="23400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C80E3B2-F764-F1A5-240D-559535A30AE1}"/>
              </a:ext>
            </a:extLst>
          </p:cNvPr>
          <p:cNvCxnSpPr>
            <a:cxnSpLocks/>
          </p:cNvCxnSpPr>
          <p:nvPr/>
        </p:nvCxnSpPr>
        <p:spPr>
          <a:xfrm>
            <a:off x="4877506" y="1986116"/>
            <a:ext cx="29732" cy="23204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13284FC-BA3B-744A-449A-5A7EB4FEC80D}"/>
              </a:ext>
            </a:extLst>
          </p:cNvPr>
          <p:cNvCxnSpPr/>
          <p:nvPr/>
        </p:nvCxnSpPr>
        <p:spPr>
          <a:xfrm>
            <a:off x="6988250" y="1986116"/>
            <a:ext cx="0" cy="23400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FD28276-9AEA-4C5F-D6A5-6648B39BD82A}"/>
              </a:ext>
            </a:extLst>
          </p:cNvPr>
          <p:cNvCxnSpPr/>
          <p:nvPr/>
        </p:nvCxnSpPr>
        <p:spPr>
          <a:xfrm>
            <a:off x="9045677" y="1986116"/>
            <a:ext cx="0" cy="23204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AD7724-FE71-36BD-5843-3861C0144608}"/>
              </a:ext>
            </a:extLst>
          </p:cNvPr>
          <p:cNvCxnSpPr>
            <a:cxnSpLocks/>
          </p:cNvCxnSpPr>
          <p:nvPr/>
        </p:nvCxnSpPr>
        <p:spPr>
          <a:xfrm>
            <a:off x="503504" y="2964881"/>
            <a:ext cx="10951077" cy="15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6" name="Graphic 65" descr="Planet Neptune">
            <a:extLst>
              <a:ext uri="{FF2B5EF4-FFF2-40B4-BE49-F238E27FC236}">
                <a16:creationId xmlns:a16="http://schemas.microsoft.com/office/drawing/2014/main" id="{231E8A63-15B4-8732-1117-F35F6A36F07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52692" y="3244812"/>
            <a:ext cx="4572000" cy="4572000"/>
          </a:xfrm>
          <a:prstGeom prst="rect">
            <a:avLst/>
          </a:prstGeom>
        </p:spPr>
      </p:pic>
      <p:pic>
        <p:nvPicPr>
          <p:cNvPr id="68" name="Graphic 67" descr="Jupiter">
            <a:extLst>
              <a:ext uri="{FF2B5EF4-FFF2-40B4-BE49-F238E27FC236}">
                <a16:creationId xmlns:a16="http://schemas.microsoft.com/office/drawing/2014/main" id="{0A39D1F5-FD94-B0C5-DF00-C13E8B3BA73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 rot="1685074">
            <a:off x="7118669" y="3967258"/>
            <a:ext cx="3340348" cy="33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4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D5C518-AE44-59F2-59D1-A7F65175138D}"/>
                  </a:ext>
                </a:extLst>
              </p14:cNvPr>
              <p14:cNvContentPartPr/>
              <p14:nvPr/>
            </p14:nvContentPartPr>
            <p14:xfrm>
              <a:off x="1543657" y="182866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D5C518-AE44-59F2-59D1-A7F6517513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537" y="1822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351099-EF8E-3A12-F031-AFBC508DEB1C}"/>
                  </a:ext>
                </a:extLst>
              </p14:cNvPr>
              <p14:cNvContentPartPr/>
              <p14:nvPr/>
            </p14:nvContentPartPr>
            <p14:xfrm>
              <a:off x="1671457" y="442426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351099-EF8E-3A12-F031-AFBC508DEB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5337" y="4418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8CF0C0-FE63-AF17-3B77-3725393584BF}"/>
                  </a:ext>
                </a:extLst>
              </p14:cNvPr>
              <p14:cNvContentPartPr/>
              <p14:nvPr/>
            </p14:nvContentPartPr>
            <p14:xfrm>
              <a:off x="5161657" y="482746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8CF0C0-FE63-AF17-3B77-3725393584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5537" y="4821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AFB018-E81B-CC85-1940-323037C07300}"/>
                  </a:ext>
                </a:extLst>
              </p14:cNvPr>
              <p14:cNvContentPartPr/>
              <p14:nvPr/>
            </p14:nvContentPartPr>
            <p14:xfrm>
              <a:off x="5191177" y="239890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AFB018-E81B-CC85-1940-323037C073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5057" y="2392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8D444E-C53E-48D7-2ED7-5EE50A895A0D}"/>
                  </a:ext>
                </a:extLst>
              </p14:cNvPr>
              <p14:cNvContentPartPr/>
              <p14:nvPr/>
            </p14:nvContentPartPr>
            <p14:xfrm>
              <a:off x="2094097" y="554530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8D444E-C53E-48D7-2ED7-5EE50A895A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7977" y="5539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D256C2-A77B-857E-5726-FB25A64BE8DA}"/>
                  </a:ext>
                </a:extLst>
              </p14:cNvPr>
              <p14:cNvContentPartPr/>
              <p14:nvPr/>
            </p14:nvContentPartPr>
            <p14:xfrm>
              <a:off x="7138057" y="603706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D256C2-A77B-857E-5726-FB25A64BE8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31937" y="6030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A89A29-E597-5929-594B-64C85D2D4200}"/>
                  </a:ext>
                </a:extLst>
              </p14:cNvPr>
              <p14:cNvContentPartPr/>
              <p14:nvPr/>
            </p14:nvContentPartPr>
            <p14:xfrm>
              <a:off x="8789737" y="243850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A89A29-E597-5929-594B-64C85D2D42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83617" y="2432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1C30A7-B623-F6E4-904C-5A8CD8EF79C8}"/>
                  </a:ext>
                </a:extLst>
              </p14:cNvPr>
              <p14:cNvContentPartPr/>
              <p14:nvPr/>
            </p14:nvContentPartPr>
            <p14:xfrm>
              <a:off x="6233377" y="74722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1C30A7-B623-F6E4-904C-5A8CD8EF79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7257" y="74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3ADC5E-F877-68AD-21FF-CAB6A20BE9B1}"/>
                  </a:ext>
                </a:extLst>
              </p14:cNvPr>
              <p14:cNvContentPartPr/>
              <p14:nvPr/>
            </p14:nvContentPartPr>
            <p14:xfrm>
              <a:off x="10658137" y="186790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3ADC5E-F877-68AD-21FF-CAB6A20BE9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52017" y="1861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B1F6A0-1E46-57DA-40B2-9CC845D8E597}"/>
                  </a:ext>
                </a:extLst>
              </p14:cNvPr>
              <p14:cNvContentPartPr/>
              <p14:nvPr/>
            </p14:nvContentPartPr>
            <p14:xfrm>
              <a:off x="10716817" y="525982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B1F6A0-1E46-57DA-40B2-9CC845D8E5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10697" y="5253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D23D1A-D9A7-9137-96C8-54B5E2A19671}"/>
                  </a:ext>
                </a:extLst>
              </p14:cNvPr>
              <p14:cNvContentPartPr/>
              <p14:nvPr/>
            </p14:nvContentPartPr>
            <p14:xfrm>
              <a:off x="6941497" y="386410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D23D1A-D9A7-9137-96C8-54B5E2A196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35377" y="3857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62B864-96F4-A903-A633-4676E9FA8F1A}"/>
                  </a:ext>
                </a:extLst>
              </p14:cNvPr>
              <p14:cNvContentPartPr/>
              <p14:nvPr/>
            </p14:nvContentPartPr>
            <p14:xfrm>
              <a:off x="9959737" y="90454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62B864-96F4-A903-A633-4676E9FA8F1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53617" y="898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8FEE69-8CAD-2C51-58B3-64F37443ED76}"/>
                  </a:ext>
                </a:extLst>
              </p14:cNvPr>
              <p14:cNvContentPartPr/>
              <p14:nvPr/>
            </p14:nvContentPartPr>
            <p14:xfrm>
              <a:off x="12467137" y="200542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8FEE69-8CAD-2C51-58B3-64F37443ED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461017" y="1999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C9FCFAC-5723-7E3F-2D6D-022C8C752962}"/>
                  </a:ext>
                </a:extLst>
              </p14:cNvPr>
              <p14:cNvContentPartPr/>
              <p14:nvPr/>
            </p14:nvContentPartPr>
            <p14:xfrm>
              <a:off x="11287417" y="309730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C9FCFAC-5723-7E3F-2D6D-022C8C75296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281297" y="3091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1EC7C-EE8C-F676-3E4B-B2FD4DDE219A}"/>
                  </a:ext>
                </a:extLst>
              </p14:cNvPr>
              <p14:cNvContentPartPr/>
              <p14:nvPr/>
            </p14:nvContentPartPr>
            <p14:xfrm>
              <a:off x="11591977" y="478786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1EC7C-EE8C-F676-3E4B-B2FD4DDE21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85857" y="4781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67BF489-B4F8-D317-29B9-A91E2FC96FEB}"/>
                  </a:ext>
                </a:extLst>
              </p14:cNvPr>
              <p14:cNvContentPartPr/>
              <p14:nvPr/>
            </p14:nvContentPartPr>
            <p14:xfrm>
              <a:off x="9291217" y="673474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67BF489-B4F8-D317-29B9-A91E2FC96F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85097" y="6728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E7B371-070F-0CF7-1DDB-CA2C229B9239}"/>
                  </a:ext>
                </a:extLst>
              </p14:cNvPr>
              <p14:cNvContentPartPr/>
              <p14:nvPr/>
            </p14:nvContentPartPr>
            <p14:xfrm>
              <a:off x="7767337" y="553522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E7B371-070F-0CF7-1DDB-CA2C229B92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61217" y="5529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F14650-1132-C8F0-D75F-FD75545C0BDD}"/>
                  </a:ext>
                </a:extLst>
              </p14:cNvPr>
              <p14:cNvContentPartPr/>
              <p14:nvPr/>
            </p14:nvContentPartPr>
            <p14:xfrm>
              <a:off x="9330817" y="452290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F14650-1132-C8F0-D75F-FD75545C0B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24697" y="4516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41D642-0151-A0A6-366F-7526F4F136CF}"/>
                  </a:ext>
                </a:extLst>
              </p14:cNvPr>
              <p14:cNvContentPartPr/>
              <p14:nvPr/>
            </p14:nvContentPartPr>
            <p14:xfrm>
              <a:off x="5367937" y="594850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41D642-0151-A0A6-366F-7526F4F136C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61817" y="5942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F2E3B3E-23B3-92D5-8E92-5957DD3268E2}"/>
                  </a:ext>
                </a:extLst>
              </p14:cNvPr>
              <p14:cNvContentPartPr/>
              <p14:nvPr/>
            </p14:nvContentPartPr>
            <p14:xfrm>
              <a:off x="3450937" y="460138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F2E3B3E-23B3-92D5-8E92-5957DD3268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44817" y="4595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15B8D8-CAB1-5342-C81A-21FE99D391E3}"/>
                  </a:ext>
                </a:extLst>
              </p14:cNvPr>
              <p14:cNvContentPartPr/>
              <p14:nvPr/>
            </p14:nvContentPartPr>
            <p14:xfrm>
              <a:off x="-29543" y="275278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15B8D8-CAB1-5342-C81A-21FE99D391E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-35663" y="274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602053-6150-9458-6164-10E4A4D26E0B}"/>
                  </a:ext>
                </a:extLst>
              </p14:cNvPr>
              <p14:cNvContentPartPr/>
              <p14:nvPr/>
            </p14:nvContentPartPr>
            <p14:xfrm>
              <a:off x="1671457" y="262534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602053-6150-9458-6164-10E4A4D26E0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65337" y="2619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A025A-B8C0-548B-1BD5-09C7ED6BB7ED}"/>
                  </a:ext>
                </a:extLst>
              </p14:cNvPr>
              <p14:cNvContentPartPr/>
              <p14:nvPr/>
            </p14:nvContentPartPr>
            <p14:xfrm>
              <a:off x="776857" y="345118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A025A-B8C0-548B-1BD5-09C7ED6BB7E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0737" y="3445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EB751F-655C-4685-78BE-B1995038CFB5}"/>
                  </a:ext>
                </a:extLst>
              </p14:cNvPr>
              <p14:cNvContentPartPr/>
              <p14:nvPr/>
            </p14:nvContentPartPr>
            <p14:xfrm>
              <a:off x="2988697" y="344146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EB751F-655C-4685-78BE-B1995038CFB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82577" y="3435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B7B910-F54A-39B5-2625-EAC04B4B1BBC}"/>
                  </a:ext>
                </a:extLst>
              </p14:cNvPr>
              <p14:cNvContentPartPr/>
              <p14:nvPr/>
            </p14:nvContentPartPr>
            <p14:xfrm>
              <a:off x="3244297" y="125842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B7B910-F54A-39B5-2625-EAC04B4B1B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38177" y="1252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F310A8-B53F-C3C8-E34F-E536AC4F4BC2}"/>
                  </a:ext>
                </a:extLst>
              </p14:cNvPr>
              <p14:cNvContentPartPr/>
              <p14:nvPr/>
            </p14:nvContentPartPr>
            <p14:xfrm>
              <a:off x="4483057" y="110110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F310A8-B53F-C3C8-E34F-E536AC4F4BC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76937" y="1094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D43C383-9AC5-99C0-2D55-BAD88A982500}"/>
                  </a:ext>
                </a:extLst>
              </p14:cNvPr>
              <p14:cNvContentPartPr/>
              <p14:nvPr/>
            </p14:nvContentPartPr>
            <p14:xfrm>
              <a:off x="1277977" y="83542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D43C383-9AC5-99C0-2D55-BAD88A98250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71857" y="829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82B603D-E1A5-4C71-F249-10773696743B}"/>
                  </a:ext>
                </a:extLst>
              </p14:cNvPr>
              <p14:cNvContentPartPr/>
              <p14:nvPr/>
            </p14:nvContentPartPr>
            <p14:xfrm>
              <a:off x="638977" y="53050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82B603D-E1A5-4C71-F249-1077369674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2857" y="524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F7EAFC-41B6-9D93-0E15-4E3811F3BBDA}"/>
                  </a:ext>
                </a:extLst>
              </p14:cNvPr>
              <p14:cNvContentPartPr/>
              <p14:nvPr/>
            </p14:nvContentPartPr>
            <p14:xfrm>
              <a:off x="2625097" y="50134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F7EAFC-41B6-9D93-0E15-4E3811F3B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18977" y="495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D94B22-5E6E-28B8-64BA-7B4F2B1D8204}"/>
                  </a:ext>
                </a:extLst>
              </p14:cNvPr>
              <p14:cNvContentPartPr/>
              <p14:nvPr/>
            </p14:nvContentPartPr>
            <p14:xfrm>
              <a:off x="894937" y="577138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D94B22-5E6E-28B8-64BA-7B4F2B1D820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8817" y="5765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2BDCB90-A286-02E6-6181-01269FD9E89E}"/>
                  </a:ext>
                </a:extLst>
              </p14:cNvPr>
              <p14:cNvContentPartPr/>
              <p14:nvPr/>
            </p14:nvContentPartPr>
            <p14:xfrm>
              <a:off x="4345537" y="6155148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2BDCB90-A286-02E6-6181-01269FD9E89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39417" y="6149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4A2742-1338-29DC-F24B-EDAAC748769A}"/>
                  </a:ext>
                </a:extLst>
              </p14:cNvPr>
              <p14:cNvContentPartPr/>
              <p14:nvPr/>
            </p14:nvContentPartPr>
            <p14:xfrm>
              <a:off x="4719217" y="388354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4A2742-1338-29DC-F24B-EDAAC748769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13097" y="3877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02413A1-F396-C0C6-87BA-4DD8C1D5176D}"/>
                  </a:ext>
                </a:extLst>
              </p14:cNvPr>
              <p14:cNvContentPartPr/>
              <p14:nvPr/>
            </p14:nvContentPartPr>
            <p14:xfrm>
              <a:off x="6853297" y="2949348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02413A1-F396-C0C6-87BA-4DD8C1D517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47177" y="2943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280C85-D497-325D-02C8-B94A4CB852A9}"/>
                  </a:ext>
                </a:extLst>
              </p14:cNvPr>
              <p14:cNvContentPartPr/>
              <p14:nvPr/>
            </p14:nvContentPartPr>
            <p14:xfrm>
              <a:off x="6558097" y="1425468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280C85-D497-325D-02C8-B94A4CB852A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51977" y="1419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14D72CA-9123-6BA5-5CDA-3B8B36B13EC5}"/>
                  </a:ext>
                </a:extLst>
              </p14:cNvPr>
              <p14:cNvContentPartPr/>
              <p14:nvPr/>
            </p14:nvContentPartPr>
            <p14:xfrm>
              <a:off x="7914937" y="914268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14D72CA-9123-6BA5-5CDA-3B8B36B13E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08817" y="908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9CBAB6-2269-8CD9-CC1C-A21EAE3F5F37}"/>
                  </a:ext>
                </a:extLst>
              </p14:cNvPr>
              <p14:cNvContentPartPr/>
              <p14:nvPr/>
            </p14:nvContentPartPr>
            <p14:xfrm>
              <a:off x="8898097" y="1563348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9CBAB6-2269-8CD9-CC1C-A21EAE3F5F3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891977" y="1557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4EBE28-7CD5-567C-2DB0-68D6872D2640}"/>
                  </a:ext>
                </a:extLst>
              </p14:cNvPr>
              <p14:cNvContentPartPr/>
              <p14:nvPr/>
            </p14:nvContentPartPr>
            <p14:xfrm>
              <a:off x="7207177" y="2526708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4EBE28-7CD5-567C-2DB0-68D6872D264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01057" y="2520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145167E-216E-13C9-0BD8-E38802FA895C}"/>
                  </a:ext>
                </a:extLst>
              </p14:cNvPr>
              <p14:cNvContentPartPr/>
              <p14:nvPr/>
            </p14:nvContentPartPr>
            <p14:xfrm>
              <a:off x="9979897" y="3401868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145167E-216E-13C9-0BD8-E38802FA895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973777" y="3395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9F19DA3-17BE-4BC5-6F00-99277EA19245}"/>
                  </a:ext>
                </a:extLst>
              </p14:cNvPr>
              <p14:cNvContentPartPr/>
              <p14:nvPr/>
            </p14:nvContentPartPr>
            <p14:xfrm>
              <a:off x="7973977" y="4611108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9F19DA3-17BE-4BC5-6F00-99277EA1924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967857" y="460498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6777A8A-0817-1782-6538-90D9FD4171D5}"/>
              </a:ext>
            </a:extLst>
          </p:cNvPr>
          <p:cNvSpPr txBox="1"/>
          <p:nvPr/>
        </p:nvSpPr>
        <p:spPr>
          <a:xfrm>
            <a:off x="146789" y="908148"/>
            <a:ext cx="11016097" cy="54014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2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Singularnost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Središte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crne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rupe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gdje</a:t>
            </a:r>
            <a:r>
              <a:rPr lang="en-US" sz="2000" dirty="0">
                <a:solidFill>
                  <a:schemeClr val="bg1"/>
                </a:solidFill>
              </a:rPr>
              <a:t> je </a:t>
            </a:r>
            <a:r>
              <a:rPr lang="en-US" sz="2000" dirty="0" err="1">
                <a:solidFill>
                  <a:schemeClr val="bg1"/>
                </a:solidFill>
              </a:rPr>
              <a:t>materija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zbijena</a:t>
            </a:r>
            <a:r>
              <a:rPr lang="en-US" sz="2000" dirty="0">
                <a:solidFill>
                  <a:schemeClr val="bg1"/>
                </a:solidFill>
              </a:rPr>
              <a:t> u </a:t>
            </a:r>
            <a:r>
              <a:rPr lang="en-US" sz="2000" dirty="0" err="1">
                <a:solidFill>
                  <a:schemeClr val="bg1"/>
                </a:solidFill>
              </a:rPr>
              <a:t>beskonačno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malu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točku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2.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Horizont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događaja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Granica </a:t>
            </a:r>
            <a:r>
              <a:rPr lang="en-US" sz="2000" dirty="0" err="1">
                <a:solidFill>
                  <a:schemeClr val="bg1"/>
                </a:solidFill>
              </a:rPr>
              <a:t>crne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rupe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kada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nešto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prijeđe</a:t>
            </a:r>
            <a:r>
              <a:rPr lang="en-US" sz="2000" dirty="0">
                <a:solidFill>
                  <a:schemeClr val="bg1"/>
                </a:solidFill>
              </a:rPr>
              <a:t> taj rub, </a:t>
            </a:r>
            <a:r>
              <a:rPr lang="en-US" sz="2000" dirty="0" err="1">
                <a:solidFill>
                  <a:schemeClr val="bg1"/>
                </a:solidFill>
              </a:rPr>
              <a:t>nema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povratka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čak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</a:t>
            </a:r>
            <a:r>
              <a:rPr lang="en-US" sz="2000" dirty="0">
                <a:solidFill>
                  <a:schemeClr val="bg1"/>
                </a:solidFill>
              </a:rPr>
              <a:t> za </a:t>
            </a:r>
            <a:r>
              <a:rPr lang="en-US" sz="2000" dirty="0" err="1">
                <a:solidFill>
                  <a:schemeClr val="bg1"/>
                </a:solidFill>
              </a:rPr>
              <a:t>svjetlost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3.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Ergosfera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0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samo</a:t>
            </a:r>
            <a:r>
              <a:rPr lang="en-US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kod</a:t>
            </a:r>
            <a:r>
              <a:rPr lang="en-US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rotirajućih</a:t>
            </a:r>
            <a:r>
              <a:rPr lang="en-US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crnih</a:t>
            </a:r>
            <a:r>
              <a:rPr lang="en-US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rupa</a:t>
            </a:r>
            <a:r>
              <a:rPr lang="en-US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Zona </a:t>
            </a:r>
            <a:r>
              <a:rPr lang="en-US" sz="2000" dirty="0" err="1">
                <a:solidFill>
                  <a:schemeClr val="bg1"/>
                </a:solidFill>
              </a:rPr>
              <a:t>izvan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horizonta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događaja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gdje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prostor-vrijeme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rotira</a:t>
            </a:r>
            <a:r>
              <a:rPr lang="en-US" sz="2000" dirty="0">
                <a:solidFill>
                  <a:schemeClr val="bg1"/>
                </a:solidFill>
              </a:rPr>
              <a:t> s </a:t>
            </a:r>
            <a:r>
              <a:rPr lang="en-US" sz="2000" dirty="0" err="1">
                <a:solidFill>
                  <a:schemeClr val="bg1"/>
                </a:solidFill>
              </a:rPr>
              <a:t>crnom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rupom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4.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Akrecijski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Vrući</a:t>
            </a:r>
            <a:r>
              <a:rPr lang="en-US" sz="2000" dirty="0">
                <a:solidFill>
                  <a:schemeClr val="bg1"/>
                </a:solidFill>
              </a:rPr>
              <a:t> disk </a:t>
            </a:r>
            <a:r>
              <a:rPr lang="en-US" sz="2000" dirty="0" err="1">
                <a:solidFill>
                  <a:schemeClr val="bg1"/>
                </a:solidFill>
              </a:rPr>
              <a:t>materije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oko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crne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rupe</a:t>
            </a:r>
            <a:r>
              <a:rPr lang="en-US" sz="2000" dirty="0">
                <a:solidFill>
                  <a:schemeClr val="bg1"/>
                </a:solidFill>
              </a:rPr>
              <a:t> koji </a:t>
            </a:r>
            <a:r>
              <a:rPr lang="en-US" sz="2000" dirty="0" err="1">
                <a:solidFill>
                  <a:schemeClr val="bg1"/>
                </a:solidFill>
              </a:rPr>
              <a:t>svijetli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dok</a:t>
            </a:r>
            <a:r>
              <a:rPr lang="en-US" sz="2000" dirty="0">
                <a:solidFill>
                  <a:schemeClr val="bg1"/>
                </a:solidFill>
              </a:rPr>
              <a:t> se </a:t>
            </a:r>
            <a:r>
              <a:rPr lang="en-US" sz="2000" dirty="0" err="1">
                <a:solidFill>
                  <a:schemeClr val="bg1"/>
                </a:solidFill>
              </a:rPr>
              <a:t>materija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uvlači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unutra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F9E3ED-A9F3-8A02-D1A1-8AA4F628A834}"/>
              </a:ext>
            </a:extLst>
          </p:cNvPr>
          <p:cNvSpPr txBox="1"/>
          <p:nvPr/>
        </p:nvSpPr>
        <p:spPr>
          <a:xfrm>
            <a:off x="1037307" y="130794"/>
            <a:ext cx="661646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haroni"/>
                <a:cs typeface="Aharoni"/>
              </a:rPr>
              <a:t>Grada </a:t>
            </a:r>
            <a:r>
              <a:rPr lang="en-US" sz="4800" err="1">
                <a:solidFill>
                  <a:schemeClr val="bg1"/>
                </a:solidFill>
                <a:latin typeface="Aharoni"/>
                <a:cs typeface="Aharoni"/>
              </a:rPr>
              <a:t>crne</a:t>
            </a:r>
            <a:r>
              <a:rPr lang="en-US" sz="480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Aharoni"/>
                <a:cs typeface="Aharoni"/>
              </a:rPr>
              <a:t>rupe</a:t>
            </a:r>
            <a:endParaRPr lang="en-US" sz="4800">
              <a:solidFill>
                <a:schemeClr val="bg1"/>
              </a:solidFill>
              <a:latin typeface="Aharoni"/>
              <a:cs typeface="Aharoni"/>
            </a:endParaRPr>
          </a:p>
        </p:txBody>
      </p:sp>
      <p:pic>
        <p:nvPicPr>
          <p:cNvPr id="45" name="Graphic 44" descr="Three circles, one filled with diagonal lines">
            <a:extLst>
              <a:ext uri="{FF2B5EF4-FFF2-40B4-BE49-F238E27FC236}">
                <a16:creationId xmlns:a16="http://schemas.microsoft.com/office/drawing/2014/main" id="{6D4D3281-EEBC-1626-22AB-9BE8C22D3174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46789" y="28870"/>
            <a:ext cx="1000603" cy="100060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13FB319-2BCE-F68E-480F-5C4120CDA7B4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 flipH="1">
            <a:off x="5941614" y="46376"/>
            <a:ext cx="999883" cy="999831"/>
          </a:xfrm>
          <a:prstGeom prst="rect">
            <a:avLst/>
          </a:prstGeom>
        </p:spPr>
      </p:pic>
      <p:pic>
        <p:nvPicPr>
          <p:cNvPr id="48" name="Graphic 47" descr="Planet Mercury">
            <a:extLst>
              <a:ext uri="{FF2B5EF4-FFF2-40B4-BE49-F238E27FC236}">
                <a16:creationId xmlns:a16="http://schemas.microsoft.com/office/drawing/2014/main" id="{C6BD36DD-BA92-9082-3592-BAAC35B2B1B3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8682699" y="-535058"/>
            <a:ext cx="3864191" cy="38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EBC858-B5BA-D6B0-E989-59BC667AB95F}"/>
                  </a:ext>
                </a:extLst>
              </p14:cNvPr>
              <p14:cNvContentPartPr/>
              <p14:nvPr/>
            </p14:nvContentPartPr>
            <p14:xfrm>
              <a:off x="3834337" y="249754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EBC858-B5BA-D6B0-E989-59BC667AB9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8217" y="2491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AA5769-CE4D-9414-68B6-8CDB50976EA3}"/>
                  </a:ext>
                </a:extLst>
              </p14:cNvPr>
              <p14:cNvContentPartPr/>
              <p14:nvPr/>
            </p14:nvContentPartPr>
            <p14:xfrm>
              <a:off x="5181457" y="513202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AA5769-CE4D-9414-68B6-8CDB50976E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5337" y="5125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CC54AD-F0E6-150E-4837-BEE390C491DF}"/>
                  </a:ext>
                </a:extLst>
              </p14:cNvPr>
              <p14:cNvContentPartPr/>
              <p14:nvPr/>
            </p14:nvContentPartPr>
            <p14:xfrm>
              <a:off x="5319337" y="506326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CC54AD-F0E6-150E-4837-BEE390C491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217" y="5057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28A4B9-47AF-D705-BE94-67846C49A4F1}"/>
                  </a:ext>
                </a:extLst>
              </p14:cNvPr>
              <p14:cNvContentPartPr/>
              <p14:nvPr/>
            </p14:nvContentPartPr>
            <p14:xfrm>
              <a:off x="5633617" y="183838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28A4B9-47AF-D705-BE94-67846C49A4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27497" y="1832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D23B7E-C357-2669-56B8-FBAADECD2278}"/>
                  </a:ext>
                </a:extLst>
              </p14:cNvPr>
              <p14:cNvContentPartPr/>
              <p14:nvPr/>
            </p14:nvContentPartPr>
            <p14:xfrm>
              <a:off x="9753457" y="430618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D23B7E-C357-2669-56B8-FBAADECD22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47337" y="430006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72C03-8EA2-BF4B-305E-7D6606390041}"/>
              </a:ext>
            </a:extLst>
          </p:cNvPr>
          <p:cNvGrpSpPr/>
          <p:nvPr/>
        </p:nvGrpSpPr>
        <p:grpSpPr>
          <a:xfrm>
            <a:off x="7502017" y="5781108"/>
            <a:ext cx="360" cy="360"/>
            <a:chOff x="7502017" y="578110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5EBF97-683C-F1BB-AE03-344A0EF7EA18}"/>
                    </a:ext>
                  </a:extLst>
                </p14:cNvPr>
                <p14:cNvContentPartPr/>
                <p14:nvPr/>
              </p14:nvContentPartPr>
              <p14:xfrm>
                <a:off x="7502017" y="5781108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5EBF97-683C-F1BB-AE03-344A0EF7EA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5897" y="57749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421370-1EFB-4374-198D-C8C4BB086169}"/>
                    </a:ext>
                  </a:extLst>
                </p14:cNvPr>
                <p14:cNvContentPartPr/>
                <p14:nvPr/>
              </p14:nvContentPartPr>
              <p14:xfrm>
                <a:off x="7502017" y="5781108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421370-1EFB-4374-198D-C8C4BB0861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95897" y="57749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C8517E-EC0D-5B76-F123-D071DE17E7EF}"/>
                    </a:ext>
                  </a:extLst>
                </p14:cNvPr>
                <p14:cNvContentPartPr/>
                <p14:nvPr/>
              </p14:nvContentPartPr>
              <p14:xfrm>
                <a:off x="7502017" y="5781108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C8517E-EC0D-5B76-F123-D071DE17E7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5897" y="57749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30F130-7316-2C4B-0A29-5A580BDA5867}"/>
                    </a:ext>
                  </a:extLst>
                </p14:cNvPr>
                <p14:cNvContentPartPr/>
                <p14:nvPr/>
              </p14:nvContentPartPr>
              <p14:xfrm>
                <a:off x="7502017" y="5781108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30F130-7316-2C4B-0A29-5A580BDA58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95897" y="57749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37F89C-478A-0223-F462-E596C89B5208}"/>
              </a:ext>
            </a:extLst>
          </p:cNvPr>
          <p:cNvGrpSpPr/>
          <p:nvPr/>
        </p:nvGrpSpPr>
        <p:grpSpPr>
          <a:xfrm>
            <a:off x="7403737" y="5142108"/>
            <a:ext cx="19800" cy="360"/>
            <a:chOff x="7403737" y="5142108"/>
            <a:chExt cx="1980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DB1BA0-1902-5623-9DA1-7AA1FF73A240}"/>
                    </a:ext>
                  </a:extLst>
                </p14:cNvPr>
                <p14:cNvContentPartPr/>
                <p14:nvPr/>
              </p14:nvContentPartPr>
              <p14:xfrm>
                <a:off x="7403737" y="5142108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DB1BA0-1902-5623-9DA1-7AA1FF73A2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97617" y="51359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8385BA-0F0B-23AD-FC82-AB312545CDD3}"/>
                    </a:ext>
                  </a:extLst>
                </p14:cNvPr>
                <p14:cNvContentPartPr/>
                <p14:nvPr/>
              </p14:nvContentPartPr>
              <p14:xfrm>
                <a:off x="7423177" y="5142108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8385BA-0F0B-23AD-FC82-AB312545CD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17057" y="51359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B34497-7F3B-5E24-0BFB-93769C1EC0FF}"/>
                  </a:ext>
                </a:extLst>
              </p14:cNvPr>
              <p14:cNvContentPartPr/>
              <p14:nvPr/>
            </p14:nvContentPartPr>
            <p14:xfrm>
              <a:off x="9989617" y="197626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B34497-7F3B-5E24-0BFB-93769C1EC0F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83497" y="1970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8421E7-A357-1790-ECAB-9F8D7CA1FB7F}"/>
                  </a:ext>
                </a:extLst>
              </p14:cNvPr>
              <p14:cNvContentPartPr/>
              <p14:nvPr/>
            </p14:nvContentPartPr>
            <p14:xfrm>
              <a:off x="7629817" y="125842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8421E7-A357-1790-ECAB-9F8D7CA1FB7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23697" y="1252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AF49A0-0B79-24BA-FC71-D3F76E29C2FE}"/>
                  </a:ext>
                </a:extLst>
              </p14:cNvPr>
              <p14:cNvContentPartPr/>
              <p14:nvPr/>
            </p14:nvContentPartPr>
            <p14:xfrm>
              <a:off x="6842857" y="348034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AF49A0-0B79-24BA-FC71-D3F76E29C2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36737" y="3474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53B1A5-09CF-C199-B872-0D2F3C36A3B9}"/>
                  </a:ext>
                </a:extLst>
              </p14:cNvPr>
              <p14:cNvContentPartPr/>
              <p14:nvPr/>
            </p14:nvContentPartPr>
            <p14:xfrm>
              <a:off x="12241057" y="669586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53B1A5-09CF-C199-B872-0D2F3C36A3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234937" y="6689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17B76E4-05B4-3119-B9AD-6E13B9F54AA5}"/>
                  </a:ext>
                </a:extLst>
              </p14:cNvPr>
              <p14:cNvContentPartPr/>
              <p14:nvPr/>
            </p14:nvContentPartPr>
            <p14:xfrm>
              <a:off x="11247817" y="561370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17B76E4-05B4-3119-B9AD-6E13B9F54A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241697" y="5607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38BEB5-A942-9D25-E6C3-0EF82EA4E816}"/>
                  </a:ext>
                </a:extLst>
              </p14:cNvPr>
              <p14:cNvContentPartPr/>
              <p14:nvPr/>
            </p14:nvContentPartPr>
            <p14:xfrm>
              <a:off x="9871537" y="642010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38BEB5-A942-9D25-E6C3-0EF82EA4E81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65417" y="6413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5E66399-32E9-11BD-B370-3809C6831A6F}"/>
                  </a:ext>
                </a:extLst>
              </p14:cNvPr>
              <p14:cNvContentPartPr/>
              <p14:nvPr/>
            </p14:nvContentPartPr>
            <p14:xfrm>
              <a:off x="11228377" y="275278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5E66399-32E9-11BD-B370-3809C6831A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222257" y="274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BCE58A-CC49-F067-C45A-CDC2AF64DE82}"/>
                  </a:ext>
                </a:extLst>
              </p14:cNvPr>
              <p14:cNvContentPartPr/>
              <p14:nvPr/>
            </p14:nvContentPartPr>
            <p14:xfrm>
              <a:off x="10893937" y="89446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BCE58A-CC49-F067-C45A-CDC2AF64DE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87817" y="888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7D4900-98E6-A402-B4C3-2894923039F4}"/>
                  </a:ext>
                </a:extLst>
              </p14:cNvPr>
              <p14:cNvContentPartPr/>
              <p14:nvPr/>
            </p14:nvContentPartPr>
            <p14:xfrm>
              <a:off x="2831377" y="61942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7D4900-98E6-A402-B4C3-2894923039F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25257" y="613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D903A8-DBCA-FD56-DEE3-65A5D972CC49}"/>
                  </a:ext>
                </a:extLst>
              </p14:cNvPr>
              <p14:cNvContentPartPr/>
              <p14:nvPr/>
            </p14:nvContentPartPr>
            <p14:xfrm>
              <a:off x="855337" y="83542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D903A8-DBCA-FD56-DEE3-65A5D972CC4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9217" y="829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7B4B15-E5CC-DFCC-7470-D63671D403D4}"/>
                  </a:ext>
                </a:extLst>
              </p14:cNvPr>
              <p14:cNvContentPartPr/>
              <p14:nvPr/>
            </p14:nvContentPartPr>
            <p14:xfrm>
              <a:off x="884497" y="309730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7B4B15-E5CC-DFCC-7470-D63671D403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8377" y="3091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290D0B-46FE-93B3-1966-B923F732E6B6}"/>
                  </a:ext>
                </a:extLst>
              </p14:cNvPr>
              <p14:cNvContentPartPr/>
              <p14:nvPr/>
            </p14:nvContentPartPr>
            <p14:xfrm>
              <a:off x="3401617" y="419818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290D0B-46FE-93B3-1966-B923F732E6B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95497" y="4192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17E318-7948-D2D1-3DFA-C7DFD88485E6}"/>
                  </a:ext>
                </a:extLst>
              </p14:cNvPr>
              <p14:cNvContentPartPr/>
              <p14:nvPr/>
            </p14:nvContentPartPr>
            <p14:xfrm>
              <a:off x="1710337" y="570262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17E318-7948-D2D1-3DFA-C7DFD88485E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04217" y="5696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38B4174-2814-8491-F44B-83F2B048B754}"/>
                  </a:ext>
                </a:extLst>
              </p14:cNvPr>
              <p14:cNvContentPartPr/>
              <p14:nvPr/>
            </p14:nvContentPartPr>
            <p14:xfrm>
              <a:off x="3441217" y="616486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38B4174-2814-8491-F44B-83F2B048B75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35097" y="6158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DB28D6-888B-9B3F-65C2-45A0C0D0D1C0}"/>
                  </a:ext>
                </a:extLst>
              </p14:cNvPr>
              <p14:cNvContentPartPr/>
              <p14:nvPr/>
            </p14:nvContentPartPr>
            <p14:xfrm>
              <a:off x="5810737" y="646942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DB28D6-888B-9B3F-65C2-45A0C0D0D1C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04617" y="6463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19D9AC-D65B-7064-0F9A-562E278821E9}"/>
                  </a:ext>
                </a:extLst>
              </p14:cNvPr>
              <p14:cNvContentPartPr/>
              <p14:nvPr/>
            </p14:nvContentPartPr>
            <p14:xfrm>
              <a:off x="5260297" y="349006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19D9AC-D65B-7064-0F9A-562E278821E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54177" y="3483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F634CA-4BF3-EA62-7E45-9E6B6E62F30E}"/>
                  </a:ext>
                </a:extLst>
              </p14:cNvPr>
              <p14:cNvContentPartPr/>
              <p14:nvPr/>
            </p14:nvContentPartPr>
            <p14:xfrm>
              <a:off x="5142217" y="101254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F634CA-4BF3-EA62-7E45-9E6B6E62F3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36097" y="100642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8D400ADF-090E-77A6-C7A6-0CE83D7A7A03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55337" y="388212"/>
            <a:ext cx="7555238" cy="481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D426CCF-4BA5-EBCB-E14E-1592ADA04317}"/>
              </a:ext>
            </a:extLst>
          </p:cNvPr>
          <p:cNvSpPr/>
          <p:nvPr/>
        </p:nvSpPr>
        <p:spPr>
          <a:xfrm>
            <a:off x="8692169" y="388212"/>
            <a:ext cx="3103305" cy="61502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7D5CAC8A-50C2-C1DC-C029-302046A3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069" y="335846"/>
            <a:ext cx="274642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Horizont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dogadaja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granica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iza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koje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ništa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svjetlost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ne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može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pobjeci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Akrecijski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disk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vruci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plin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materijal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koji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kruže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oko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crne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rupe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prije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nego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što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budu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«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usisani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Singularnost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–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središte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crne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rupe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gdje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gustoce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ekstremne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(u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teorijski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pojam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Mlazovi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Jetovi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– (ako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materijal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koji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biva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izbacen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iz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blizine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crne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rupe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velikom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brzinom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56086C-464E-7126-175B-8F2D072552C6}"/>
              </a:ext>
            </a:extLst>
          </p:cNvPr>
          <p:cNvSpPr/>
          <p:nvPr/>
        </p:nvSpPr>
        <p:spPr>
          <a:xfrm>
            <a:off x="4493342" y="619428"/>
            <a:ext cx="1995588" cy="390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Gravitacijska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sila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50193C-D19B-8159-D4C6-10D4B6D7E078}"/>
              </a:ext>
            </a:extLst>
          </p:cNvPr>
          <p:cNvSpPr/>
          <p:nvPr/>
        </p:nvSpPr>
        <p:spPr>
          <a:xfrm>
            <a:off x="4866968" y="1720645"/>
            <a:ext cx="1316442" cy="500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Eksplozija supernove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B1AC9C-84C6-F445-4106-923E37C61C74}"/>
              </a:ext>
            </a:extLst>
          </p:cNvPr>
          <p:cNvSpPr/>
          <p:nvPr/>
        </p:nvSpPr>
        <p:spPr>
          <a:xfrm>
            <a:off x="6657046" y="2446354"/>
            <a:ext cx="1622683" cy="931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Neutronska zvijezda ili crna rupa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0349F1-6FE4-CAA1-6A58-C059D38C2B43}"/>
              </a:ext>
            </a:extLst>
          </p:cNvPr>
          <p:cNvSpPr/>
          <p:nvPr/>
        </p:nvSpPr>
        <p:spPr>
          <a:xfrm>
            <a:off x="2831377" y="4611329"/>
            <a:ext cx="3755516" cy="313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Slika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Kolaps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zvijezde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crnu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rupu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414EA7-6876-2382-1B3C-5FF1D080F80F}"/>
              </a:ext>
            </a:extLst>
          </p:cNvPr>
          <p:cNvSpPr/>
          <p:nvPr/>
        </p:nvSpPr>
        <p:spPr>
          <a:xfrm>
            <a:off x="4493342" y="3608439"/>
            <a:ext cx="1857217" cy="49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Fermijev tlak</a:t>
            </a:r>
          </a:p>
        </p:txBody>
      </p:sp>
    </p:spTree>
    <p:extLst>
      <p:ext uri="{BB962C8B-B14F-4D97-AF65-F5344CB8AC3E}">
        <p14:creationId xmlns:p14="http://schemas.microsoft.com/office/powerpoint/2010/main" val="3692375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4E8AAC-BB3B-D8A4-C806-DEE76E4128BC}"/>
                  </a:ext>
                </a:extLst>
              </p14:cNvPr>
              <p14:cNvContentPartPr/>
              <p14:nvPr/>
            </p14:nvContentPartPr>
            <p14:xfrm>
              <a:off x="2084377" y="205474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4E8AAC-BB3B-D8A4-C806-DEE76E4128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8257" y="2048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D6286F-28D9-2034-0DF6-9CF670561519}"/>
                  </a:ext>
                </a:extLst>
              </p14:cNvPr>
              <p14:cNvContentPartPr/>
              <p14:nvPr/>
            </p14:nvContentPartPr>
            <p14:xfrm>
              <a:off x="3972217" y="419818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D6286F-28D9-2034-0DF6-9CF6705615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6097" y="4192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A86B51-764C-FB4A-2A1E-546183C03015}"/>
                  </a:ext>
                </a:extLst>
              </p14:cNvPr>
              <p14:cNvContentPartPr/>
              <p14:nvPr/>
            </p14:nvContentPartPr>
            <p14:xfrm>
              <a:off x="5987857" y="208462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A86B51-764C-FB4A-2A1E-546183C030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1737" y="2078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D9B6BC-CFE0-B961-12D8-BBA27C2EA433}"/>
                  </a:ext>
                </a:extLst>
              </p14:cNvPr>
              <p14:cNvContentPartPr/>
              <p14:nvPr/>
            </p14:nvContentPartPr>
            <p14:xfrm>
              <a:off x="10018777" y="347062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D9B6BC-CFE0-B961-12D8-BBA27C2EA4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12657" y="3464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F51573-F3AF-05A6-A922-B9BC10FA33A4}"/>
                  </a:ext>
                </a:extLst>
              </p14:cNvPr>
              <p14:cNvContentPartPr/>
              <p14:nvPr/>
            </p14:nvContentPartPr>
            <p14:xfrm>
              <a:off x="7826377" y="549598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F51573-F3AF-05A6-A922-B9BC10FA33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0257" y="5489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54B185-3F87-C0C4-EE7B-BA83BD721B76}"/>
                  </a:ext>
                </a:extLst>
              </p14:cNvPr>
              <p14:cNvContentPartPr/>
              <p14:nvPr/>
            </p14:nvContentPartPr>
            <p14:xfrm>
              <a:off x="8042737" y="141574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54B185-3F87-C0C4-EE7B-BA83BD721B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36617" y="1409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4C5587-E01E-53AB-84F1-FA126036D428}"/>
                  </a:ext>
                </a:extLst>
              </p14:cNvPr>
              <p14:cNvContentPartPr/>
              <p14:nvPr/>
            </p14:nvContentPartPr>
            <p14:xfrm>
              <a:off x="11090497" y="213322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4C5587-E01E-53AB-84F1-FA126036D4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84377" y="2127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B0FF2F-E535-5BC4-656F-6AE5A1DE3355}"/>
                  </a:ext>
                </a:extLst>
              </p14:cNvPr>
              <p14:cNvContentPartPr/>
              <p14:nvPr/>
            </p14:nvContentPartPr>
            <p14:xfrm>
              <a:off x="4503217" y="682330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B0FF2F-E535-5BC4-656F-6AE5A1DE33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7097" y="6817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3EE071-23B8-702E-E252-3E47686785DB}"/>
                  </a:ext>
                </a:extLst>
              </p14:cNvPr>
              <p14:cNvContentPartPr/>
              <p14:nvPr/>
            </p14:nvContentPartPr>
            <p14:xfrm>
              <a:off x="2320537" y="572206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3EE071-23B8-702E-E252-3E47686785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14417" y="5715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D50D8A-626F-8F3B-82FE-9E053D0CF383}"/>
                  </a:ext>
                </a:extLst>
              </p14:cNvPr>
              <p14:cNvContentPartPr/>
              <p14:nvPr/>
            </p14:nvContentPartPr>
            <p14:xfrm>
              <a:off x="609457" y="405094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D50D8A-626F-8F3B-82FE-9E053D0CF3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337" y="4044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477743-37F5-4B0B-FA0B-87C9A578246A}"/>
                  </a:ext>
                </a:extLst>
              </p14:cNvPr>
              <p14:cNvContentPartPr/>
              <p14:nvPr/>
            </p14:nvContentPartPr>
            <p14:xfrm>
              <a:off x="4837297" y="100246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477743-37F5-4B0B-FA0B-87C9A57824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1177" y="996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F56FEC-2B49-1713-6860-26DDA4C9DAD5}"/>
                  </a:ext>
                </a:extLst>
              </p14:cNvPr>
              <p14:cNvContentPartPr/>
              <p14:nvPr/>
            </p14:nvContentPartPr>
            <p14:xfrm>
              <a:off x="707737" y="74722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F56FEC-2B49-1713-6860-26DDA4C9DAD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1617" y="74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CC2082-FE2F-4907-5891-C6BC30345FA7}"/>
                  </a:ext>
                </a:extLst>
              </p14:cNvPr>
              <p14:cNvContentPartPr/>
              <p14:nvPr/>
            </p14:nvContentPartPr>
            <p14:xfrm>
              <a:off x="6518857" y="422770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CC2082-FE2F-4907-5891-C6BC30345FA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12737" y="4221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4342546-7166-0FE2-D1BC-F28C6C81AF86}"/>
                  </a:ext>
                </a:extLst>
              </p14:cNvPr>
              <p14:cNvContentPartPr/>
              <p14:nvPr/>
            </p14:nvContentPartPr>
            <p14:xfrm>
              <a:off x="11267257" y="561370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4342546-7166-0FE2-D1BC-F28C6C81AF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261137" y="5607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A3AC37-48A4-6C39-11B5-86458EA9792B}"/>
                  </a:ext>
                </a:extLst>
              </p14:cNvPr>
              <p14:cNvContentPartPr/>
              <p14:nvPr/>
            </p14:nvContentPartPr>
            <p14:xfrm>
              <a:off x="4739017" y="638086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A3AC37-48A4-6C39-11B5-86458EA979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32897" y="6374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4B2EC63-94F0-D084-1478-53AC0DD0F805}"/>
                  </a:ext>
                </a:extLst>
              </p14:cNvPr>
              <p14:cNvContentPartPr/>
              <p14:nvPr/>
            </p14:nvContentPartPr>
            <p14:xfrm>
              <a:off x="3795097" y="209434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4B2EC63-94F0-D084-1478-53AC0DD0F80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88977" y="2088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123A92C-2F11-9D79-0990-DC0E7B234CA5}"/>
                  </a:ext>
                </a:extLst>
              </p14:cNvPr>
              <p14:cNvContentPartPr/>
              <p14:nvPr/>
            </p14:nvContentPartPr>
            <p14:xfrm>
              <a:off x="2674417" y="57010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123A92C-2F11-9D79-0990-DC0E7B234C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68297" y="563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0331B12-9DE9-3C5E-C7C4-014BDB0EB647}"/>
                  </a:ext>
                </a:extLst>
              </p14:cNvPr>
              <p14:cNvContentPartPr/>
              <p14:nvPr/>
            </p14:nvContentPartPr>
            <p14:xfrm>
              <a:off x="7344697" y="59926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0331B12-9DE9-3C5E-C7C4-014BDB0EB6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38577" y="593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521CC5-1000-66BA-5DB5-CD56D3C86775}"/>
                  </a:ext>
                </a:extLst>
              </p14:cNvPr>
              <p14:cNvContentPartPr/>
              <p14:nvPr/>
            </p14:nvContentPartPr>
            <p14:xfrm>
              <a:off x="10107697" y="158278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521CC5-1000-66BA-5DB5-CD56D3C867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01577" y="157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681565-D96C-B423-4130-A74203286EC2}"/>
                  </a:ext>
                </a:extLst>
              </p14:cNvPr>
              <p14:cNvContentPartPr/>
              <p14:nvPr/>
            </p14:nvContentPartPr>
            <p14:xfrm>
              <a:off x="7531177" y="317578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681565-D96C-B423-4130-A74203286EC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25057" y="3169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0FDD6E-7FF6-5020-7782-E44ACCD7165B}"/>
                  </a:ext>
                </a:extLst>
              </p14:cNvPr>
              <p14:cNvContentPartPr/>
              <p14:nvPr/>
            </p14:nvContentPartPr>
            <p14:xfrm>
              <a:off x="2536537" y="402106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0FDD6E-7FF6-5020-7782-E44ACCD7165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30417" y="4014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2AE5826-4241-DA43-B79E-416E6A608331}"/>
                  </a:ext>
                </a:extLst>
              </p14:cNvPr>
              <p14:cNvContentPartPr/>
              <p14:nvPr/>
            </p14:nvContentPartPr>
            <p14:xfrm>
              <a:off x="343777" y="237946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2AE5826-4241-DA43-B79E-416E6A60833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7657" y="2373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4FF0587-BDA7-F024-B239-B4658FF71A7D}"/>
                  </a:ext>
                </a:extLst>
              </p14:cNvPr>
              <p14:cNvContentPartPr/>
              <p14:nvPr/>
            </p14:nvContentPartPr>
            <p14:xfrm>
              <a:off x="953617" y="578110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4FF0587-BDA7-F024-B239-B4658FF71A7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7497" y="577498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667F4DF-5263-C26E-725F-642CFACCFABD}"/>
              </a:ext>
            </a:extLst>
          </p:cNvPr>
          <p:cNvSpPr txBox="1"/>
          <p:nvPr/>
        </p:nvSpPr>
        <p:spPr>
          <a:xfrm>
            <a:off x="4596765" y="-77226"/>
            <a:ext cx="5102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Kviz</a:t>
            </a:r>
            <a:endParaRPr lang="en-US" sz="66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7" name="Graphic 26" descr="Chat outline">
            <a:extLst>
              <a:ext uri="{FF2B5EF4-FFF2-40B4-BE49-F238E27FC236}">
                <a16:creationId xmlns:a16="http://schemas.microsoft.com/office/drawing/2014/main" id="{095111CB-FAA8-AEB7-3663-CDBE9780CA5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830685" y="93732"/>
            <a:ext cx="766080" cy="766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8B2625-868A-D1B2-9155-17683EAF9DD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flipH="1">
            <a:off x="6518857" y="93732"/>
            <a:ext cx="766080" cy="7681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6B383DB-3E7E-1B79-34FA-0043CF31A154}"/>
              </a:ext>
            </a:extLst>
          </p:cNvPr>
          <p:cNvSpPr txBox="1"/>
          <p:nvPr/>
        </p:nvSpPr>
        <p:spPr>
          <a:xfrm>
            <a:off x="343777" y="862588"/>
            <a:ext cx="10292619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haroni"/>
                <a:cs typeface="Aharoni"/>
              </a:rPr>
              <a:t>1.</a:t>
            </a:r>
            <a:r>
              <a:rPr lang="en-US" sz="4400" b="1" dirty="0">
                <a:solidFill>
                  <a:schemeClr val="bg1"/>
                </a:solidFill>
                <a:latin typeface="Aharoni"/>
                <a:cs typeface="Aharoni"/>
              </a:rPr>
              <a:t>Što je </a:t>
            </a:r>
            <a:r>
              <a:rPr lang="en-US" sz="4400" b="1" dirty="0" err="1">
                <a:solidFill>
                  <a:schemeClr val="bg1"/>
                </a:solidFill>
                <a:latin typeface="Aharoni"/>
                <a:cs typeface="Aharoni"/>
              </a:rPr>
              <a:t>crna</a:t>
            </a:r>
            <a:r>
              <a:rPr lang="en-US" sz="4400" b="1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haroni"/>
                <a:cs typeface="Aharoni"/>
              </a:rPr>
              <a:t>rupa</a:t>
            </a:r>
            <a:r>
              <a:rPr lang="en-US" sz="7200" b="1" dirty="0">
                <a:solidFill>
                  <a:schemeClr val="bg1"/>
                </a:solidFill>
                <a:latin typeface="Aharoni"/>
                <a:cs typeface="Aharoni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A) Planeta bez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svjetla</a:t>
            </a:r>
            <a:endParaRPr lang="en-US" sz="3200" dirty="0">
              <a:solidFill>
                <a:schemeClr val="bg1"/>
              </a:solidFill>
              <a:latin typeface="Aharoni"/>
              <a:cs typeface="Aharoni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Zvijezda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koja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gori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jako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brzo</a:t>
            </a:r>
            <a:endParaRPr lang="en-US" sz="3200" dirty="0">
              <a:solidFill>
                <a:schemeClr val="bg1"/>
              </a:solidFill>
              <a:latin typeface="Aharoni"/>
              <a:cs typeface="Aharoni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C)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Regija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svemira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s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jakom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gravitacijom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iz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koje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ništa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ne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može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pobjeci</a:t>
            </a:r>
            <a:endParaRPr lang="en-US" sz="3200" dirty="0">
              <a:solidFill>
                <a:schemeClr val="bg1"/>
              </a:solidFill>
              <a:latin typeface="Aharoni"/>
              <a:cs typeface="Aharoni"/>
            </a:endParaRP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D)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Tamna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rupa</a:t>
            </a:r>
            <a:r>
              <a:rPr lang="en-US" sz="3200" dirty="0">
                <a:solidFill>
                  <a:schemeClr val="bg1"/>
                </a:solidFill>
                <a:latin typeface="Aharoni"/>
                <a:cs typeface="Aharoni"/>
              </a:rPr>
              <a:t> u </a:t>
            </a:r>
            <a:r>
              <a:rPr lang="en-US" sz="3200" dirty="0" err="1">
                <a:solidFill>
                  <a:schemeClr val="bg1"/>
                </a:solidFill>
                <a:latin typeface="Aharoni"/>
                <a:cs typeface="Aharoni"/>
              </a:rPr>
              <a:t>svemiru</a:t>
            </a:r>
            <a:endParaRPr lang="en-US" sz="3200" dirty="0">
              <a:solidFill>
                <a:schemeClr val="bg1"/>
              </a:solidFill>
              <a:latin typeface="Aharoni"/>
              <a:cs typeface="Aharoni"/>
            </a:endParaRPr>
          </a:p>
        </p:txBody>
      </p:sp>
      <p:pic>
        <p:nvPicPr>
          <p:cNvPr id="26" name="Graphic 25" descr="A collection of circles in various sizes and patterns">
            <a:extLst>
              <a:ext uri="{FF2B5EF4-FFF2-40B4-BE49-F238E27FC236}">
                <a16:creationId xmlns:a16="http://schemas.microsoft.com/office/drawing/2014/main" id="{3E7F7E60-C1B5-0712-0042-A341ACCD486A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 rot="1320000">
            <a:off x="8675914" y="762000"/>
            <a:ext cx="3341915" cy="34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3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4DAE37-51B6-9313-E14C-5B46E4C258C2}"/>
                  </a:ext>
                </a:extLst>
              </p14:cNvPr>
              <p14:cNvContentPartPr/>
              <p14:nvPr/>
            </p14:nvContentPartPr>
            <p14:xfrm>
              <a:off x="2851177" y="205474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4DAE37-51B6-9313-E14C-5B46E4C25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057" y="2048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5D190B-8572-97C5-B716-4D6EC76AEE11}"/>
                  </a:ext>
                </a:extLst>
              </p14:cNvPr>
              <p14:cNvContentPartPr/>
              <p14:nvPr/>
            </p14:nvContentPartPr>
            <p14:xfrm>
              <a:off x="3500257" y="428674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5D190B-8572-97C5-B716-4D6EC76AEE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4137" y="4280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B5F48A-3DD0-9761-1296-27E8A9701794}"/>
                  </a:ext>
                </a:extLst>
              </p14:cNvPr>
              <p14:cNvContentPartPr/>
              <p14:nvPr/>
            </p14:nvContentPartPr>
            <p14:xfrm>
              <a:off x="8071897" y="288058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B5F48A-3DD0-9761-1296-27E8A97017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65777" y="2874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297BA5-A3DF-954D-62A6-FE17A96BD2B0}"/>
                  </a:ext>
                </a:extLst>
              </p14:cNvPr>
              <p14:cNvContentPartPr/>
              <p14:nvPr/>
            </p14:nvContentPartPr>
            <p14:xfrm>
              <a:off x="10048657" y="578110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297BA5-A3DF-954D-62A6-FE17A96BD2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42537" y="5774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7E6141-D2EC-01DD-058F-E311E53D69AA}"/>
                  </a:ext>
                </a:extLst>
              </p14:cNvPr>
              <p14:cNvContentPartPr/>
              <p14:nvPr/>
            </p14:nvContentPartPr>
            <p14:xfrm>
              <a:off x="5122417" y="487678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7E6141-D2EC-01DD-058F-E311E53D69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6297" y="4870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AE00EC-9887-8ADF-C35D-5C6D4337BA78}"/>
                  </a:ext>
                </a:extLst>
              </p14:cNvPr>
              <p14:cNvContentPartPr/>
              <p14:nvPr/>
            </p14:nvContentPartPr>
            <p14:xfrm>
              <a:off x="4709497" y="278230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AE00EC-9887-8ADF-C35D-5C6D4337BA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03377" y="2776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FE51109-A756-ECD0-3D35-A473C27C8D57}"/>
                  </a:ext>
                </a:extLst>
              </p14:cNvPr>
              <p14:cNvContentPartPr/>
              <p14:nvPr/>
            </p14:nvContentPartPr>
            <p14:xfrm>
              <a:off x="5869777" y="239890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FE51109-A756-ECD0-3D35-A473C27C8D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63657" y="2392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96F3D2F-A903-ED95-B599-E83E30BB8797}"/>
                  </a:ext>
                </a:extLst>
              </p14:cNvPr>
              <p14:cNvContentPartPr/>
              <p14:nvPr/>
            </p14:nvContentPartPr>
            <p14:xfrm>
              <a:off x="7727737" y="619402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96F3D2F-A903-ED95-B599-E83E30BB879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21617" y="6187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844189-F507-DD77-4CAA-853550E2CBF9}"/>
                  </a:ext>
                </a:extLst>
              </p14:cNvPr>
              <p14:cNvContentPartPr/>
              <p14:nvPr/>
            </p14:nvContentPartPr>
            <p14:xfrm>
              <a:off x="1887457" y="603706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844189-F507-DD77-4CAA-853550E2CB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81337" y="6030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159350-5516-5ED6-80E0-A04B0E2416D8}"/>
                  </a:ext>
                </a:extLst>
              </p14:cNvPr>
              <p14:cNvContentPartPr/>
              <p14:nvPr/>
            </p14:nvContentPartPr>
            <p14:xfrm>
              <a:off x="1061617" y="330322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159350-5516-5ED6-80E0-A04B0E2416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5497" y="3297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99403A-DC49-5575-48CB-1659E83520EF}"/>
                  </a:ext>
                </a:extLst>
              </p14:cNvPr>
              <p14:cNvContentPartPr/>
              <p14:nvPr/>
            </p14:nvContentPartPr>
            <p14:xfrm>
              <a:off x="973417" y="77638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99403A-DC49-5575-48CB-1659E83520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7297" y="770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555A66-763C-73B2-9D3E-A17D6D4CD842}"/>
                  </a:ext>
                </a:extLst>
              </p14:cNvPr>
              <p14:cNvContentPartPr/>
              <p14:nvPr/>
            </p14:nvContentPartPr>
            <p14:xfrm>
              <a:off x="3785377" y="93370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555A66-763C-73B2-9D3E-A17D6D4CD8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79257" y="927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EFB20B7-935E-8386-F2EC-46FB70ECD7D4}"/>
                  </a:ext>
                </a:extLst>
              </p14:cNvPr>
              <p14:cNvContentPartPr/>
              <p14:nvPr/>
            </p14:nvContentPartPr>
            <p14:xfrm>
              <a:off x="7727737" y="160222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FB20B7-935E-8386-F2EC-46FB70ECD7D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21617" y="1596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E9B7A9-B324-5005-9E97-57EB0BF230C8}"/>
                  </a:ext>
                </a:extLst>
              </p14:cNvPr>
              <p14:cNvContentPartPr/>
              <p14:nvPr/>
            </p14:nvContentPartPr>
            <p14:xfrm>
              <a:off x="11621497" y="313618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E9B7A9-B324-5005-9E97-57EB0BF230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615377" y="3130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351799A-35F8-0DC8-9048-E0819DB3CDBA}"/>
                  </a:ext>
                </a:extLst>
              </p14:cNvPr>
              <p14:cNvContentPartPr/>
              <p14:nvPr/>
            </p14:nvContentPartPr>
            <p14:xfrm>
              <a:off x="9999337" y="64858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351799A-35F8-0DC8-9048-E0819DB3CDB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93217" y="642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8738E7-A2DD-9D4A-9CDB-F06E0B0AA092}"/>
                  </a:ext>
                </a:extLst>
              </p14:cNvPr>
              <p14:cNvContentPartPr/>
              <p14:nvPr/>
            </p14:nvContentPartPr>
            <p14:xfrm>
              <a:off x="10421977" y="189742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8738E7-A2DD-9D4A-9CDB-F06E0B0AA09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15857" y="1891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D17F7C5-2BCA-9808-BCF0-0198B8758D7F}"/>
                  </a:ext>
                </a:extLst>
              </p14:cNvPr>
              <p14:cNvContentPartPr/>
              <p14:nvPr/>
            </p14:nvContentPartPr>
            <p14:xfrm>
              <a:off x="8956777" y="401134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D17F7C5-2BCA-9808-BCF0-0198B8758D7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50657" y="4005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9D373A3-534F-377D-6107-D705A28F9CBE}"/>
                  </a:ext>
                </a:extLst>
              </p14:cNvPr>
              <p14:cNvContentPartPr/>
              <p14:nvPr/>
            </p14:nvContentPartPr>
            <p14:xfrm>
              <a:off x="7148137" y="462118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9D373A3-534F-377D-6107-D705A28F9CB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42017" y="4615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82C0D00-A47D-31CB-1269-07EA0F2ED3DA}"/>
                  </a:ext>
                </a:extLst>
              </p14:cNvPr>
              <p14:cNvContentPartPr/>
              <p14:nvPr/>
            </p14:nvContentPartPr>
            <p14:xfrm>
              <a:off x="5476297" y="655762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82C0D00-A47D-31CB-1269-07EA0F2ED3D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70177" y="6551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94977-A9B7-9B63-3356-05786A90FBCB}"/>
                  </a:ext>
                </a:extLst>
              </p14:cNvPr>
              <p14:cNvContentPartPr/>
              <p14:nvPr/>
            </p14:nvContentPartPr>
            <p14:xfrm>
              <a:off x="5820457" y="50134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94977-A9B7-9B63-3356-05786A90FBC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14337" y="495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6AEB64-AD53-AE6B-D34A-529EEC747965}"/>
                  </a:ext>
                </a:extLst>
              </p14:cNvPr>
              <p14:cNvContentPartPr/>
              <p14:nvPr/>
            </p14:nvContentPartPr>
            <p14:xfrm>
              <a:off x="11434657" y="614470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6AEB64-AD53-AE6B-D34A-529EEC74796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428537" y="6138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D531C60-5139-A149-AE12-20773A7CF693}"/>
                  </a:ext>
                </a:extLst>
              </p14:cNvPr>
              <p14:cNvContentPartPr/>
              <p14:nvPr/>
            </p14:nvContentPartPr>
            <p14:xfrm>
              <a:off x="4434457" y="635170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D531C60-5139-A149-AE12-20773A7CF69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28337" y="6345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2FFF91D-F12A-DBEF-62B9-E80879408780}"/>
                  </a:ext>
                </a:extLst>
              </p14:cNvPr>
              <p14:cNvContentPartPr/>
              <p14:nvPr/>
            </p14:nvContentPartPr>
            <p14:xfrm>
              <a:off x="756697" y="535846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2FFF91D-F12A-DBEF-62B9-E8087940878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50577" y="5352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E2C33CD-466C-397E-4D14-0D6DCB2C3CB6}"/>
                  </a:ext>
                </a:extLst>
              </p14:cNvPr>
              <p14:cNvContentPartPr/>
              <p14:nvPr/>
            </p14:nvContentPartPr>
            <p14:xfrm>
              <a:off x="2497297" y="316570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E2C33CD-466C-397E-4D14-0D6DCB2C3CB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91177" y="3159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B4ECBC0-37C2-C71E-4155-0A66F825C325}"/>
                  </a:ext>
                </a:extLst>
              </p14:cNvPr>
              <p14:cNvContentPartPr/>
              <p14:nvPr/>
            </p14:nvContentPartPr>
            <p14:xfrm>
              <a:off x="894937" y="217282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B4ECBC0-37C2-C71E-4155-0A66F825C32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8817" y="216670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766629F-D786-5B47-F5D4-2A972B7B3190}"/>
              </a:ext>
            </a:extLst>
          </p:cNvPr>
          <p:cNvSpPr txBox="1"/>
          <p:nvPr/>
        </p:nvSpPr>
        <p:spPr>
          <a:xfrm>
            <a:off x="241099" y="220091"/>
            <a:ext cx="110559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66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sv-SE" sz="48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Kako nastaje crna rupa?</a:t>
            </a:r>
          </a:p>
          <a:p>
            <a:pPr>
              <a:buNone/>
            </a:pPr>
            <a:endParaRPr lang="sv-SE" b="1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lphaUcParenR"/>
            </a:pPr>
            <a: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Kad planeta eksplodira</a:t>
            </a:r>
          </a:p>
          <a:p>
            <a: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Kad se galaksija raspadne</a:t>
            </a:r>
          </a:p>
          <a:p>
            <a: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C) Kad masivna zvijezda umre i uruši se</a:t>
            </a:r>
          </a:p>
          <a:p>
            <a: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v-SE" sz="3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D) Kad se sudare dvije komete</a:t>
            </a:r>
          </a:p>
        </p:txBody>
      </p:sp>
    </p:spTree>
    <p:extLst>
      <p:ext uri="{BB962C8B-B14F-4D97-AF65-F5344CB8AC3E}">
        <p14:creationId xmlns:p14="http://schemas.microsoft.com/office/powerpoint/2010/main" val="557771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01613A-56B3-CFBF-13F7-D8B89F85269B}"/>
                  </a:ext>
                </a:extLst>
              </p14:cNvPr>
              <p14:cNvContentPartPr/>
              <p14:nvPr/>
            </p14:nvContentPartPr>
            <p14:xfrm>
              <a:off x="2133697" y="24385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01613A-56B3-CFBF-13F7-D8B89F8526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577" y="2432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EF5314-E5FB-AC2E-2459-247A49BBE7C0}"/>
                  </a:ext>
                </a:extLst>
              </p14:cNvPr>
              <p14:cNvContentPartPr/>
              <p14:nvPr/>
            </p14:nvContentPartPr>
            <p14:xfrm>
              <a:off x="5928817" y="300838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EF5314-E5FB-AC2E-2459-247A49BBE7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697" y="3002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7CE13D-425B-3607-E7E6-DACBB9360CE9}"/>
                  </a:ext>
                </a:extLst>
              </p14:cNvPr>
              <p14:cNvContentPartPr/>
              <p14:nvPr/>
            </p14:nvContentPartPr>
            <p14:xfrm>
              <a:off x="4591417" y="476842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7CE13D-425B-3607-E7E6-DACBB9360C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5297" y="4762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7FB6D4-671D-0408-0532-8C2199062025}"/>
                  </a:ext>
                </a:extLst>
              </p14:cNvPr>
              <p14:cNvContentPartPr/>
              <p14:nvPr/>
            </p14:nvContentPartPr>
            <p14:xfrm>
              <a:off x="4001377" y="162238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7FB6D4-671D-0408-0532-8C21990620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5257" y="1616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4A3FF7-C7D7-67FA-5ED9-507D4FFF8DBC}"/>
                  </a:ext>
                </a:extLst>
              </p14:cNvPr>
              <p14:cNvContentPartPr/>
              <p14:nvPr/>
            </p14:nvContentPartPr>
            <p14:xfrm>
              <a:off x="8898097" y="210406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4A3FF7-C7D7-67FA-5ED9-507D4FFF8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91977" y="2097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CC09D8-82ED-A84E-42CE-D2F7F52C4FC8}"/>
                  </a:ext>
                </a:extLst>
              </p14:cNvPr>
              <p14:cNvContentPartPr/>
              <p14:nvPr/>
            </p14:nvContentPartPr>
            <p14:xfrm>
              <a:off x="8750857" y="612526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CC09D8-82ED-A84E-42CE-D2F7F52C4F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44737" y="6119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DDDD58-B07C-C9D2-0585-5BC882E988BB}"/>
                  </a:ext>
                </a:extLst>
              </p14:cNvPr>
              <p14:cNvContentPartPr/>
              <p14:nvPr/>
            </p14:nvContentPartPr>
            <p14:xfrm>
              <a:off x="11179057" y="468022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DDDD58-B07C-C9D2-0585-5BC882E988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72937" y="4674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DD754F-F7EF-073F-5E24-55AB8D7FEB94}"/>
                  </a:ext>
                </a:extLst>
              </p14:cNvPr>
              <p14:cNvContentPartPr/>
              <p14:nvPr/>
            </p14:nvContentPartPr>
            <p14:xfrm>
              <a:off x="10412257" y="231034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DD754F-F7EF-073F-5E24-55AB8D7FEB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06137" y="2304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85B970-3035-1670-64DB-06AE7B5540F3}"/>
                  </a:ext>
                </a:extLst>
              </p14:cNvPr>
              <p14:cNvContentPartPr/>
              <p14:nvPr/>
            </p14:nvContentPartPr>
            <p14:xfrm>
              <a:off x="7255777" y="170086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85B970-3035-1670-64DB-06AE7B5540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9657" y="1694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9EBDEB-CA4A-771B-0BE6-AF97E34CC92D}"/>
                  </a:ext>
                </a:extLst>
              </p14:cNvPr>
              <p14:cNvContentPartPr/>
              <p14:nvPr/>
            </p14:nvContentPartPr>
            <p14:xfrm>
              <a:off x="1838857" y="597802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9EBDEB-CA4A-771B-0BE6-AF97E34CC9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2737" y="5971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31DAAD-12FC-C926-9547-71445DAF9B55}"/>
                  </a:ext>
                </a:extLst>
              </p14:cNvPr>
              <p14:cNvContentPartPr/>
              <p14:nvPr/>
            </p14:nvContentPartPr>
            <p14:xfrm>
              <a:off x="973417" y="79654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31DAAD-12FC-C926-9547-71445DAF9B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7297" y="790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7DB8363-C3F2-4E1A-28EB-2EDADA613F67}"/>
                  </a:ext>
                </a:extLst>
              </p14:cNvPr>
              <p14:cNvContentPartPr/>
              <p14:nvPr/>
            </p14:nvContentPartPr>
            <p14:xfrm>
              <a:off x="3903457" y="362794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7DB8363-C3F2-4E1A-28EB-2EDADA613F6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97337" y="3621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4E44F9-EF9D-9B66-6B77-174AA7E04319}"/>
                  </a:ext>
                </a:extLst>
              </p14:cNvPr>
              <p14:cNvContentPartPr/>
              <p14:nvPr/>
            </p14:nvContentPartPr>
            <p14:xfrm>
              <a:off x="1455097" y="458158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4E44F9-EF9D-9B66-6B77-174AA7E043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48977" y="4575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F3B11A-7906-C9DE-976E-5555DBE66E7F}"/>
                  </a:ext>
                </a:extLst>
              </p14:cNvPr>
              <p14:cNvContentPartPr/>
              <p14:nvPr/>
            </p14:nvContentPartPr>
            <p14:xfrm>
              <a:off x="2556337" y="83542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F3B11A-7906-C9DE-976E-5555DBE66E7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50217" y="829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346C30-1FDD-1D84-56C4-E80E88DBAAF7}"/>
                  </a:ext>
                </a:extLst>
              </p14:cNvPr>
              <p14:cNvContentPartPr/>
              <p14:nvPr/>
            </p14:nvContentPartPr>
            <p14:xfrm>
              <a:off x="5722177" y="96358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346C30-1FDD-1D84-56C4-E80E88DBAA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16057" y="957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1A9C6F-D9E4-9C6B-F3E5-0C1BAC4D78E4}"/>
                  </a:ext>
                </a:extLst>
              </p14:cNvPr>
              <p14:cNvContentPartPr/>
              <p14:nvPr/>
            </p14:nvContentPartPr>
            <p14:xfrm>
              <a:off x="8219857" y="439510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1A9C6F-D9E4-9C6B-F3E5-0C1BAC4D78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13737" y="4388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06BA4A-136F-9FBB-5C11-FFFF4A6E76C7}"/>
                  </a:ext>
                </a:extLst>
              </p14:cNvPr>
              <p14:cNvContentPartPr/>
              <p14:nvPr/>
            </p14:nvContentPartPr>
            <p14:xfrm>
              <a:off x="6017017" y="590890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06BA4A-136F-9FBB-5C11-FFFF4A6E76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10897" y="5902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7DDDB8-7D78-25D8-2848-D7B63BDFD164}"/>
                  </a:ext>
                </a:extLst>
              </p14:cNvPr>
              <p14:cNvContentPartPr/>
              <p14:nvPr/>
            </p14:nvContentPartPr>
            <p14:xfrm>
              <a:off x="10343497" y="559426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7DDDB8-7D78-25D8-2848-D7B63BDFD16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37377" y="5588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64AD8C-DC9C-D547-6D05-78836A0753EA}"/>
                  </a:ext>
                </a:extLst>
              </p14:cNvPr>
              <p14:cNvContentPartPr/>
              <p14:nvPr/>
            </p14:nvContentPartPr>
            <p14:xfrm>
              <a:off x="9684697" y="516190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64AD8C-DC9C-D547-6D05-78836A0753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78577" y="5155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091EA3-E580-0A47-B4B3-E4103D0BA7B4}"/>
                  </a:ext>
                </a:extLst>
              </p14:cNvPr>
              <p14:cNvContentPartPr/>
              <p14:nvPr/>
            </p14:nvContentPartPr>
            <p14:xfrm>
              <a:off x="8907817" y="623362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091EA3-E580-0A47-B4B3-E4103D0BA7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01697" y="6227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395C63E-D802-CE96-9974-5C98471BAF87}"/>
                  </a:ext>
                </a:extLst>
              </p14:cNvPr>
              <p14:cNvContentPartPr/>
              <p14:nvPr/>
            </p14:nvContentPartPr>
            <p14:xfrm>
              <a:off x="4365337" y="66874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395C63E-D802-CE96-9974-5C98471BAF8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59217" y="66262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EC9F957-F834-A13F-1C2C-B7674C05D238}"/>
              </a:ext>
            </a:extLst>
          </p:cNvPr>
          <p:cNvSpPr txBox="1"/>
          <p:nvPr/>
        </p:nvSpPr>
        <p:spPr>
          <a:xfrm>
            <a:off x="179141" y="-75792"/>
            <a:ext cx="11833718" cy="67403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haroni"/>
                <a:cs typeface="Aharoni"/>
              </a:rPr>
              <a:t>3. </a:t>
            </a:r>
            <a:r>
              <a:rPr lang="en-US" sz="4400" b="1" dirty="0">
                <a:solidFill>
                  <a:schemeClr val="bg1"/>
                </a:solidFill>
                <a:latin typeface="Aharoni"/>
                <a:cs typeface="Aharoni"/>
              </a:rPr>
              <a:t>Koja je </a:t>
            </a:r>
            <a:r>
              <a:rPr lang="en-US" sz="4400" b="1" dirty="0" err="1">
                <a:solidFill>
                  <a:schemeClr val="bg1"/>
                </a:solidFill>
                <a:latin typeface="Aharoni"/>
                <a:cs typeface="Aharoni"/>
              </a:rPr>
              <a:t>najbliža</a:t>
            </a:r>
            <a:r>
              <a:rPr lang="en-US" sz="4400" b="1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haroni"/>
                <a:cs typeface="Aharoni"/>
              </a:rPr>
              <a:t>poznata</a:t>
            </a:r>
            <a:r>
              <a:rPr lang="en-US" sz="4400" b="1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haroni"/>
                <a:cs typeface="Aharoni"/>
              </a:rPr>
              <a:t>crna</a:t>
            </a:r>
            <a:r>
              <a:rPr lang="en-US" sz="4400" b="1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haroni"/>
                <a:cs typeface="Aharoni"/>
              </a:rPr>
              <a:t>rupa</a:t>
            </a:r>
            <a:r>
              <a:rPr lang="en-US" sz="4400" b="1" dirty="0">
                <a:solidFill>
                  <a:schemeClr val="bg1"/>
                </a:solidFill>
                <a:latin typeface="Aharoni"/>
                <a:cs typeface="Aharoni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haroni"/>
                <a:cs typeface="Aharoni"/>
              </a:rPr>
              <a:t>Zemlji</a:t>
            </a:r>
            <a:r>
              <a:rPr lang="en-US" sz="7200" b="1" dirty="0">
                <a:solidFill>
                  <a:schemeClr val="bg1"/>
                </a:solidFill>
                <a:latin typeface="Aharoni"/>
                <a:cs typeface="Aharoni"/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Aharoni"/>
                <a:cs typeface="Aharoni"/>
              </a:rPr>
              <a:t>A) Sagittarius A*</a:t>
            </a:r>
          </a:p>
          <a:p>
            <a:pPr>
              <a:buNone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bg1"/>
                </a:solidFill>
                <a:latin typeface="Aharoni"/>
                <a:cs typeface="Aharoni"/>
              </a:rPr>
              <a:t>B) Cygnus X-1</a:t>
            </a:r>
          </a:p>
          <a:p>
            <a:pPr>
              <a:buNone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bg1"/>
                </a:solidFill>
                <a:latin typeface="Aharoni"/>
                <a:cs typeface="Aharoni"/>
              </a:rPr>
              <a:t>C) Gaia BH1</a:t>
            </a:r>
          </a:p>
          <a:p>
            <a:pPr>
              <a:buNone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bg1"/>
                </a:solidFill>
                <a:latin typeface="Aharoni"/>
                <a:cs typeface="Aharoni"/>
              </a:rPr>
              <a:t>D) Andromeda X</a:t>
            </a:r>
          </a:p>
        </p:txBody>
      </p:sp>
      <p:pic>
        <p:nvPicPr>
          <p:cNvPr id="23" name="Graphic 22" descr="A collection of circles in various sizes and patterns">
            <a:extLst>
              <a:ext uri="{FF2B5EF4-FFF2-40B4-BE49-F238E27FC236}">
                <a16:creationId xmlns:a16="http://schemas.microsoft.com/office/drawing/2014/main" id="{2467340C-957E-3335-EF46-D8966C16007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38257" y="141514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7182CF-D352-781F-3669-A80E1FE685ED}"/>
                  </a:ext>
                </a:extLst>
              </p14:cNvPr>
              <p14:cNvContentPartPr/>
              <p14:nvPr/>
            </p14:nvContentPartPr>
            <p14:xfrm>
              <a:off x="2349650" y="139594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7182CF-D352-781F-3669-A80E1FE68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530" y="1389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8A7C52-C176-484C-BF43-FEBD060BB25B}"/>
                  </a:ext>
                </a:extLst>
              </p14:cNvPr>
              <p14:cNvContentPartPr/>
              <p14:nvPr/>
            </p14:nvContentPartPr>
            <p14:xfrm>
              <a:off x="5692610" y="425686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8A7C52-C176-484C-BF43-FEBD060BB2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6490" y="4250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D2C5EA-E63B-BA63-B980-9480F8930595}"/>
                  </a:ext>
                </a:extLst>
              </p14:cNvPr>
              <p14:cNvContentPartPr/>
              <p14:nvPr/>
            </p14:nvContentPartPr>
            <p14:xfrm>
              <a:off x="8602850" y="224158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D2C5EA-E63B-BA63-B980-9480F89305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96730" y="2235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0CFC87-686A-0D8A-0897-5DAFA9CA2563}"/>
                  </a:ext>
                </a:extLst>
              </p14:cNvPr>
              <p14:cNvContentPartPr/>
              <p14:nvPr/>
            </p14:nvContentPartPr>
            <p14:xfrm>
              <a:off x="11375570" y="605650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0CFC87-686A-0D8A-0897-5DAFA9CA25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69450" y="6050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37C902-C316-56AF-13BB-BF411C4A5B8B}"/>
                  </a:ext>
                </a:extLst>
              </p14:cNvPr>
              <p14:cNvContentPartPr/>
              <p14:nvPr/>
            </p14:nvContentPartPr>
            <p14:xfrm>
              <a:off x="4601090" y="640066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37C902-C316-56AF-13BB-BF411C4A5B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4970" y="6394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9757F1-41A6-7D5D-962F-1F1E6A78D9C3}"/>
                  </a:ext>
                </a:extLst>
              </p14:cNvPr>
              <p14:cNvContentPartPr/>
              <p14:nvPr/>
            </p14:nvContentPartPr>
            <p14:xfrm>
              <a:off x="796250" y="505354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9757F1-41A6-7D5D-962F-1F1E6A78D9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0130" y="5047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B4392E-2DFE-5933-C059-600A9644496A}"/>
                  </a:ext>
                </a:extLst>
              </p14:cNvPr>
              <p14:cNvContentPartPr/>
              <p14:nvPr/>
            </p14:nvContentPartPr>
            <p14:xfrm>
              <a:off x="697970" y="611554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B4392E-2DFE-5933-C059-600A964449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1850" y="6109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D35647-E2B4-8586-8170-8FE32B12969C}"/>
                  </a:ext>
                </a:extLst>
              </p14:cNvPr>
              <p14:cNvContentPartPr/>
              <p14:nvPr/>
            </p14:nvContentPartPr>
            <p14:xfrm>
              <a:off x="3608570" y="449302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D35647-E2B4-8586-8170-8FE32B1296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02450" y="4486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BCA4F0-C18B-BA05-5D4F-509FBA98C297}"/>
                  </a:ext>
                </a:extLst>
              </p14:cNvPr>
              <p14:cNvContentPartPr/>
              <p14:nvPr/>
            </p14:nvContentPartPr>
            <p14:xfrm>
              <a:off x="1887410" y="355918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BCA4F0-C18B-BA05-5D4F-509FBA98C29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81290" y="3553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90BA021-A17A-AD69-C94B-55E6F6B93B45}"/>
                  </a:ext>
                </a:extLst>
              </p14:cNvPr>
              <p14:cNvContentPartPr/>
              <p14:nvPr/>
            </p14:nvContentPartPr>
            <p14:xfrm>
              <a:off x="6735170" y="112054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90BA021-A17A-AD69-C94B-55E6F6B93B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29050" y="1114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4EDF3D-AACA-E9E6-9829-19841D9CD025}"/>
                  </a:ext>
                </a:extLst>
              </p14:cNvPr>
              <p14:cNvContentPartPr/>
              <p14:nvPr/>
            </p14:nvContentPartPr>
            <p14:xfrm>
              <a:off x="9251930" y="533902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4EDF3D-AACA-E9E6-9829-19841D9CD02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45810" y="5332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828026-F568-5A28-2C11-537AA419FBFF}"/>
                  </a:ext>
                </a:extLst>
              </p14:cNvPr>
              <p14:cNvContentPartPr/>
              <p14:nvPr/>
            </p14:nvContentPartPr>
            <p14:xfrm>
              <a:off x="7344650" y="681358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828026-F568-5A28-2C11-537AA419FBF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8530" y="6807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0F9F1C-1351-0C50-E9C3-F3EC864D325D}"/>
                  </a:ext>
                </a:extLst>
              </p14:cNvPr>
              <p14:cNvContentPartPr/>
              <p14:nvPr/>
            </p14:nvContentPartPr>
            <p14:xfrm>
              <a:off x="5388050" y="278230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0F9F1C-1351-0C50-E9C3-F3EC864D325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81930" y="2776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DC78A57-8D20-ACA8-D74F-984EDCFDAC1A}"/>
                  </a:ext>
                </a:extLst>
              </p14:cNvPr>
              <p14:cNvContentPartPr/>
              <p14:nvPr/>
            </p14:nvContentPartPr>
            <p14:xfrm>
              <a:off x="10107650" y="150430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DC78A57-8D20-ACA8-D74F-984EDCFDAC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01530" y="1498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DDB87F-4542-F50E-7D72-5026F50CB06F}"/>
                  </a:ext>
                </a:extLst>
              </p14:cNvPr>
              <p14:cNvContentPartPr/>
              <p14:nvPr/>
            </p14:nvContentPartPr>
            <p14:xfrm>
              <a:off x="11385290" y="315598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DDB87F-4542-F50E-7D72-5026F50CB06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379170" y="3149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A415DD-0AB5-AC43-3284-479335C4DC6D}"/>
                  </a:ext>
                </a:extLst>
              </p14:cNvPr>
              <p14:cNvContentPartPr/>
              <p14:nvPr/>
            </p14:nvContentPartPr>
            <p14:xfrm>
              <a:off x="11798210" y="42250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A415DD-0AB5-AC43-3284-479335C4DC6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792090" y="416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4DB90F-AB87-34A7-E952-019111280E1D}"/>
                  </a:ext>
                </a:extLst>
              </p14:cNvPr>
              <p14:cNvContentPartPr/>
              <p14:nvPr/>
            </p14:nvContentPartPr>
            <p14:xfrm>
              <a:off x="8189930" y="87502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4DB90F-AB87-34A7-E952-019111280E1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83810" y="868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2DA74F1-37B7-60F5-C7F9-8813AB961C05}"/>
                  </a:ext>
                </a:extLst>
              </p14:cNvPr>
              <p14:cNvContentPartPr/>
              <p14:nvPr/>
            </p14:nvContentPartPr>
            <p14:xfrm>
              <a:off x="7186970" y="16690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DA74F1-37B7-60F5-C7F9-8813AB961C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80850" y="160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3A0ED06-C132-5E9E-CB8A-75D6110AF8EA}"/>
                  </a:ext>
                </a:extLst>
              </p14:cNvPr>
              <p14:cNvContentPartPr/>
              <p14:nvPr/>
            </p14:nvContentPartPr>
            <p14:xfrm>
              <a:off x="3391850" y="79654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3A0ED06-C132-5E9E-CB8A-75D6110AF8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85730" y="790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B9EEAE-A85D-D362-DAE8-2E4AF541044D}"/>
                  </a:ext>
                </a:extLst>
              </p14:cNvPr>
              <p14:cNvContentPartPr/>
              <p14:nvPr/>
            </p14:nvContentPartPr>
            <p14:xfrm>
              <a:off x="1749890" y="48154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B9EEAE-A85D-D362-DAE8-2E4AF541044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43770" y="475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1738D5-108E-4981-7BD6-147ABB653230}"/>
                  </a:ext>
                </a:extLst>
              </p14:cNvPr>
              <p14:cNvContentPartPr/>
              <p14:nvPr/>
            </p14:nvContentPartPr>
            <p14:xfrm>
              <a:off x="805970" y="154318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1738D5-108E-4981-7BD6-147ABB6532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9850" y="1537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1FD293F-FB6C-BD59-3D12-80972BC25A88}"/>
                  </a:ext>
                </a:extLst>
              </p14:cNvPr>
              <p14:cNvContentPartPr/>
              <p14:nvPr/>
            </p14:nvContentPartPr>
            <p14:xfrm>
              <a:off x="324290" y="68818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1FD293F-FB6C-BD59-3D12-80972BC25A8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8170" y="682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80F463-6EA8-E112-735B-8A39F142AA73}"/>
                  </a:ext>
                </a:extLst>
              </p14:cNvPr>
              <p14:cNvContentPartPr/>
              <p14:nvPr/>
            </p14:nvContentPartPr>
            <p14:xfrm>
              <a:off x="904610" y="375574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80F463-6EA8-E112-735B-8A39F142AA7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8490" y="3749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4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107677-64FC-5111-5499-05EC622052D3}"/>
                  </a:ext>
                </a:extLst>
              </p14:cNvPr>
              <p14:cNvContentPartPr/>
              <p14:nvPr/>
            </p14:nvContentPartPr>
            <p14:xfrm>
              <a:off x="4857050" y="254614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107677-64FC-5111-5499-05EC622052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50930" y="2540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5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C91BE9-A28C-48B8-FC1F-9BAB3AD49546}"/>
                  </a:ext>
                </a:extLst>
              </p14:cNvPr>
              <p14:cNvContentPartPr/>
              <p14:nvPr/>
            </p14:nvContentPartPr>
            <p14:xfrm>
              <a:off x="4434410" y="216310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C91BE9-A28C-48B8-FC1F-9BAB3AD4954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28290" y="2156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5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3E66AC0-4698-8EB6-E00F-84919948A97D}"/>
                  </a:ext>
                </a:extLst>
              </p14:cNvPr>
              <p14:cNvContentPartPr/>
              <p14:nvPr/>
            </p14:nvContentPartPr>
            <p14:xfrm>
              <a:off x="3657170" y="257602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3E66AC0-4698-8EB6-E00F-84919948A97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51050" y="2569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5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6B3F148-7669-0336-F027-A06724675C65}"/>
                  </a:ext>
                </a:extLst>
              </p14:cNvPr>
              <p14:cNvContentPartPr/>
              <p14:nvPr/>
            </p14:nvContentPartPr>
            <p14:xfrm>
              <a:off x="2969210" y="635170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6B3F148-7669-0336-F027-A06724675C6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3090" y="6345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16F4978-22DC-681F-8D1C-07A80D71E9D4}"/>
                  </a:ext>
                </a:extLst>
              </p14:cNvPr>
              <p14:cNvContentPartPr/>
              <p14:nvPr/>
            </p14:nvContentPartPr>
            <p14:xfrm>
              <a:off x="3116450" y="635170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16F4978-22DC-681F-8D1C-07A80D71E9D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10330" y="6345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69A922-26B6-4CE6-8ACB-C068EB017AA3}"/>
                  </a:ext>
                </a:extLst>
              </p14:cNvPr>
              <p14:cNvContentPartPr/>
              <p14:nvPr/>
            </p14:nvContentPartPr>
            <p14:xfrm>
              <a:off x="8661890" y="634162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69A922-26B6-4CE6-8ACB-C068EB017A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55770" y="6335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6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D05B416-C219-3509-9667-E99E3A29D2D9}"/>
                  </a:ext>
                </a:extLst>
              </p14:cNvPr>
              <p14:cNvContentPartPr/>
              <p14:nvPr/>
            </p14:nvContentPartPr>
            <p14:xfrm>
              <a:off x="7639490" y="414922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D05B416-C219-3509-9667-E99E3A29D2D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33370" y="414310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8E52765-F8AD-A878-F117-C732536F3D97}"/>
              </a:ext>
            </a:extLst>
          </p:cNvPr>
          <p:cNvSpPr txBox="1"/>
          <p:nvPr/>
        </p:nvSpPr>
        <p:spPr>
          <a:xfrm>
            <a:off x="138919" y="73382"/>
            <a:ext cx="12102068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7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Kako se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zove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granica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oko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crne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rupe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iz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koje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ništa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ne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može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pobjeci</a:t>
            </a:r>
            <a:r>
              <a:rPr lang="en-US" sz="6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>
              <a:buNone/>
            </a:pPr>
            <a:endParaRPr lang="en-US" sz="4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indent="-742950">
              <a:buAutoNum type="alphaUcParenR"/>
            </a:pP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Svjetlosni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prsten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Dogadajni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horizont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C)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Kozmicki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zid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D)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Gravitacijski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pojas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95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361936-3D15-488C-52A6-43D834B83E01}"/>
                  </a:ext>
                </a:extLst>
              </p14:cNvPr>
              <p14:cNvContentPartPr/>
              <p14:nvPr/>
            </p14:nvContentPartPr>
            <p14:xfrm>
              <a:off x="1337017" y="145498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361936-3D15-488C-52A6-43D834B83E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0897" y="1448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B7E8CA-B239-0318-4454-4E4BAB2778E3}"/>
                  </a:ext>
                </a:extLst>
              </p14:cNvPr>
              <p14:cNvContentPartPr/>
              <p14:nvPr/>
            </p14:nvContentPartPr>
            <p14:xfrm>
              <a:off x="3480457" y="453262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B7E8CA-B239-0318-4454-4E4BAB2778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4337" y="452650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F2C1FF7-31A9-0065-7C99-CF83F1D5345E}"/>
              </a:ext>
            </a:extLst>
          </p:cNvPr>
          <p:cNvGrpSpPr/>
          <p:nvPr/>
        </p:nvGrpSpPr>
        <p:grpSpPr>
          <a:xfrm>
            <a:off x="6243097" y="2320428"/>
            <a:ext cx="360" cy="360"/>
            <a:chOff x="6243097" y="232042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55C04D-4E7B-47F8-CF5D-2AADAFDE471A}"/>
                    </a:ext>
                  </a:extLst>
                </p14:cNvPr>
                <p14:cNvContentPartPr/>
                <p14:nvPr/>
              </p14:nvContentPartPr>
              <p14:xfrm>
                <a:off x="6243097" y="2320428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55C04D-4E7B-47F8-CF5D-2AADAFDE47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36977" y="23143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E6823E-4A57-A9D2-8F5B-3C1E13DAB351}"/>
                    </a:ext>
                  </a:extLst>
                </p14:cNvPr>
                <p14:cNvContentPartPr/>
                <p14:nvPr/>
              </p14:nvContentPartPr>
              <p14:xfrm>
                <a:off x="6243097" y="2320428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E6823E-4A57-A9D2-8F5B-3C1E13DAB3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6977" y="23143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938D52-9761-DDF4-8404-830EC76487E3}"/>
                  </a:ext>
                </a:extLst>
              </p14:cNvPr>
              <p14:cNvContentPartPr/>
              <p14:nvPr/>
            </p14:nvContentPartPr>
            <p14:xfrm>
              <a:off x="3834337" y="379534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938D52-9761-DDF4-8404-830EC76487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8217" y="378922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904CC0C-7828-54C8-5AAC-1F6D044AD1EA}"/>
              </a:ext>
            </a:extLst>
          </p:cNvPr>
          <p:cNvGrpSpPr/>
          <p:nvPr/>
        </p:nvGrpSpPr>
        <p:grpSpPr>
          <a:xfrm>
            <a:off x="8101777" y="5899188"/>
            <a:ext cx="360" cy="360"/>
            <a:chOff x="8101777" y="589918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BDC2FD-44B3-E030-5DC2-FBEC3817001B}"/>
                    </a:ext>
                  </a:extLst>
                </p14:cNvPr>
                <p14:cNvContentPartPr/>
                <p14:nvPr/>
              </p14:nvContentPartPr>
              <p14:xfrm>
                <a:off x="8101777" y="5899188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BDC2FD-44B3-E030-5DC2-FBEC381700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95657" y="58930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3882B1-A59F-5A09-54BD-BEB57BECBCA2}"/>
                    </a:ext>
                  </a:extLst>
                </p14:cNvPr>
                <p14:cNvContentPartPr/>
                <p14:nvPr/>
              </p14:nvContentPartPr>
              <p14:xfrm>
                <a:off x="8101777" y="5899188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3882B1-A59F-5A09-54BD-BEB57BECBC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95657" y="58930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E480B3-7C63-1B9E-AD9C-76313BEE8279}"/>
                    </a:ext>
                  </a:extLst>
                </p14:cNvPr>
                <p14:cNvContentPartPr/>
                <p14:nvPr/>
              </p14:nvContentPartPr>
              <p14:xfrm>
                <a:off x="8101777" y="5899188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E480B3-7C63-1B9E-AD9C-76313BEE82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95657" y="58930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52D6A4-4EBC-874B-D0A2-B9E6007630BC}"/>
                  </a:ext>
                </a:extLst>
              </p14:cNvPr>
              <p14:cNvContentPartPr/>
              <p14:nvPr/>
            </p14:nvContentPartPr>
            <p14:xfrm>
              <a:off x="9517657" y="441454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52D6A4-4EBC-874B-D0A2-B9E6007630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11537" y="4408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251C79-A9BD-1C92-B5FD-127D45BDD787}"/>
                  </a:ext>
                </a:extLst>
              </p14:cNvPr>
              <p14:cNvContentPartPr/>
              <p14:nvPr/>
            </p14:nvContentPartPr>
            <p14:xfrm>
              <a:off x="5682937" y="473926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251C79-A9BD-1C92-B5FD-127D45BDD7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76817" y="4733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7BE42E5-8D2B-BE03-D422-35CD75FE53A7}"/>
                  </a:ext>
                </a:extLst>
              </p14:cNvPr>
              <p14:cNvContentPartPr/>
              <p14:nvPr/>
            </p14:nvContentPartPr>
            <p14:xfrm>
              <a:off x="10264657" y="144526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7BE42E5-8D2B-BE03-D422-35CD75FE53A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58537" y="1439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69FC1F8-DE09-3286-FAD1-D36AB74DC59B}"/>
                  </a:ext>
                </a:extLst>
              </p14:cNvPr>
              <p14:cNvContentPartPr/>
              <p14:nvPr/>
            </p14:nvContentPartPr>
            <p14:xfrm>
              <a:off x="11297137" y="576166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69FC1F8-DE09-3286-FAD1-D36AB74DC5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91017" y="5755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DA3B2D-4F7A-3E34-6EC8-3D1874ED1B81}"/>
                  </a:ext>
                </a:extLst>
              </p14:cNvPr>
              <p14:cNvContentPartPr/>
              <p14:nvPr/>
            </p14:nvContentPartPr>
            <p14:xfrm>
              <a:off x="8593177" y="150430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DA3B2D-4F7A-3E34-6EC8-3D1874ED1B8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87057" y="1498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093F3A-30F4-026D-444E-027546C911F4}"/>
                  </a:ext>
                </a:extLst>
              </p14:cNvPr>
              <p14:cNvContentPartPr/>
              <p14:nvPr/>
            </p14:nvContentPartPr>
            <p14:xfrm>
              <a:off x="3795097" y="93370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093F3A-30F4-026D-444E-027546C911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88977" y="927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D87747-5DD7-AFC6-9F45-D8DBBFA33A8E}"/>
                  </a:ext>
                </a:extLst>
              </p14:cNvPr>
              <p14:cNvContentPartPr/>
              <p14:nvPr/>
            </p14:nvContentPartPr>
            <p14:xfrm>
              <a:off x="1110937" y="351994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D87747-5DD7-AFC6-9F45-D8DBBFA33A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04817" y="3513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E71B48-3096-9529-DCB9-7F1BB2FECFD5}"/>
                  </a:ext>
                </a:extLst>
              </p14:cNvPr>
              <p14:cNvContentPartPr/>
              <p14:nvPr/>
            </p14:nvContentPartPr>
            <p14:xfrm>
              <a:off x="1917337" y="588946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E71B48-3096-9529-DCB9-7F1BB2FECF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11217" y="5883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5AB798-AE0B-507A-DCFC-6FFAA01EB26C}"/>
                  </a:ext>
                </a:extLst>
              </p14:cNvPr>
              <p14:cNvContentPartPr/>
              <p14:nvPr/>
            </p14:nvContentPartPr>
            <p14:xfrm>
              <a:off x="5388097" y="593842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5AB798-AE0B-507A-DCFC-6FFAA01EB2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81977" y="5932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4D567D3-E388-B2D8-66C0-6DDE0A12D63C}"/>
                  </a:ext>
                </a:extLst>
              </p14:cNvPr>
              <p14:cNvContentPartPr/>
              <p14:nvPr/>
            </p14:nvContentPartPr>
            <p14:xfrm>
              <a:off x="2988697" y="241834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4D567D3-E388-B2D8-66C0-6DDE0A12D6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82577" y="241222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A31959F-94E1-ED6E-234E-F48B0CBAC2B1}"/>
              </a:ext>
            </a:extLst>
          </p:cNvPr>
          <p:cNvGrpSpPr/>
          <p:nvPr/>
        </p:nvGrpSpPr>
        <p:grpSpPr>
          <a:xfrm>
            <a:off x="7049497" y="393348"/>
            <a:ext cx="360" cy="360"/>
            <a:chOff x="7049497" y="39334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47F4A4-E4B0-9FCE-D371-4F1E04BDCE6C}"/>
                    </a:ext>
                  </a:extLst>
                </p14:cNvPr>
                <p14:cNvContentPartPr/>
                <p14:nvPr/>
              </p14:nvContentPartPr>
              <p14:xfrm>
                <a:off x="7049497" y="393348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47F4A4-E4B0-9FCE-D371-4F1E04BDCE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43377" y="3872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BAA834-19A3-5AB8-10EC-C1D7286E0080}"/>
                    </a:ext>
                  </a:extLst>
                </p14:cNvPr>
                <p14:cNvContentPartPr/>
                <p14:nvPr/>
              </p14:nvContentPartPr>
              <p14:xfrm>
                <a:off x="7049497" y="393348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BAA834-19A3-5AB8-10EC-C1D7286E00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43377" y="3872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0E0BA4-D957-4923-EBA8-2CFB0127DECB}"/>
                    </a:ext>
                  </a:extLst>
                </p14:cNvPr>
                <p14:cNvContentPartPr/>
                <p14:nvPr/>
              </p14:nvContentPartPr>
              <p14:xfrm>
                <a:off x="7049497" y="393348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0E0BA4-D957-4923-EBA8-2CFB0127DE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43377" y="3872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38845F-270B-3981-DEBF-F3AD6E0C3324}"/>
                    </a:ext>
                  </a:extLst>
                </p14:cNvPr>
                <p14:cNvContentPartPr/>
                <p14:nvPr/>
              </p14:nvContentPartPr>
              <p14:xfrm>
                <a:off x="7049497" y="393348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38845F-270B-3981-DEBF-F3AD6E0C33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43377" y="3872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D3DB5-323E-48B6-A35B-8EED5DCD6084}"/>
              </a:ext>
            </a:extLst>
          </p:cNvPr>
          <p:cNvGrpSpPr/>
          <p:nvPr/>
        </p:nvGrpSpPr>
        <p:grpSpPr>
          <a:xfrm>
            <a:off x="78457" y="560388"/>
            <a:ext cx="360" cy="360"/>
            <a:chOff x="78457" y="56038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8CD493-3D89-CC63-AC95-0E7C95BA6AE4}"/>
                    </a:ext>
                  </a:extLst>
                </p14:cNvPr>
                <p14:cNvContentPartPr/>
                <p14:nvPr/>
              </p14:nvContentPartPr>
              <p14:xfrm>
                <a:off x="78457" y="560388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8CD493-3D89-CC63-AC95-0E7C95BA6A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37" y="55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2D6CB0-7138-0ADC-4A80-C2D67EC135DE}"/>
                    </a:ext>
                  </a:extLst>
                </p14:cNvPr>
                <p14:cNvContentPartPr/>
                <p14:nvPr/>
              </p14:nvContentPartPr>
              <p14:xfrm>
                <a:off x="78457" y="560388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2D6CB0-7138-0ADC-4A80-C2D67EC135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337" y="55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0495BB-E9C8-3AE8-E4E4-744559700CAA}"/>
                    </a:ext>
                  </a:extLst>
                </p14:cNvPr>
                <p14:cNvContentPartPr/>
                <p14:nvPr/>
              </p14:nvContentPartPr>
              <p14:xfrm>
                <a:off x="78457" y="560388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0495BB-E9C8-3AE8-E4E4-744559700C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337" y="55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ECBFB3-7351-8C25-37AB-708A18E17EF4}"/>
                    </a:ext>
                  </a:extLst>
                </p14:cNvPr>
                <p14:cNvContentPartPr/>
                <p14:nvPr/>
              </p14:nvContentPartPr>
              <p14:xfrm>
                <a:off x="78457" y="560388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ECBFB3-7351-8C25-37AB-708A18E17E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337" y="55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31889E0-2647-5FCD-4462-AE53624C3015}"/>
                  </a:ext>
                </a:extLst>
              </p14:cNvPr>
              <p14:cNvContentPartPr/>
              <p14:nvPr/>
            </p14:nvContentPartPr>
            <p14:xfrm>
              <a:off x="638977" y="6351708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31889E0-2647-5FCD-4462-AE53624C301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2857" y="6345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EE1B29D-B693-7FD7-5296-72EE85C75296}"/>
                  </a:ext>
                </a:extLst>
              </p14:cNvPr>
              <p14:cNvContentPartPr/>
              <p14:nvPr/>
            </p14:nvContentPartPr>
            <p14:xfrm>
              <a:off x="4778257" y="203530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EE1B29D-B693-7FD7-5296-72EE85C7529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72137" y="2029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F6DBD0A-2E80-FC3A-D633-50489DB8DF81}"/>
                  </a:ext>
                </a:extLst>
              </p14:cNvPr>
              <p14:cNvContentPartPr/>
              <p14:nvPr/>
            </p14:nvContentPartPr>
            <p14:xfrm>
              <a:off x="9104737" y="3559188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F6DBD0A-2E80-FC3A-D633-50489DB8DF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98617" y="3553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509456D-7B0F-C978-EACB-8AA8DCF5B2BF}"/>
                  </a:ext>
                </a:extLst>
              </p14:cNvPr>
              <p14:cNvContentPartPr/>
              <p14:nvPr/>
            </p14:nvContentPartPr>
            <p14:xfrm>
              <a:off x="7383937" y="4739268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509456D-7B0F-C978-EACB-8AA8DCF5B2B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77817" y="4733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0EA5BC-0888-E041-8C43-BB22743FDD44}"/>
                  </a:ext>
                </a:extLst>
              </p14:cNvPr>
              <p14:cNvContentPartPr/>
              <p14:nvPr/>
            </p14:nvContentPartPr>
            <p14:xfrm>
              <a:off x="7472497" y="2526708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0EA5BC-0888-E041-8C43-BB22743FDD4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6377" y="2520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8FCBB86-5ABB-D2A4-A457-07B2A70B185A}"/>
                  </a:ext>
                </a:extLst>
              </p14:cNvPr>
              <p14:cNvContentPartPr/>
              <p14:nvPr/>
            </p14:nvContentPartPr>
            <p14:xfrm>
              <a:off x="12359137" y="3755748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8FCBB86-5ABB-D2A4-A457-07B2A70B185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353017" y="3749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CD7D96C-0432-CC46-40FA-29F9ED6D1A95}"/>
                  </a:ext>
                </a:extLst>
              </p14:cNvPr>
              <p14:cNvContentPartPr/>
              <p14:nvPr/>
            </p14:nvContentPartPr>
            <p14:xfrm>
              <a:off x="11375617" y="3578988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CD7D96C-0432-CC46-40FA-29F9ED6D1A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369497" y="3572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CCF5DF-C6E3-F9A9-951E-FF26395508E5}"/>
                  </a:ext>
                </a:extLst>
              </p14:cNvPr>
              <p14:cNvContentPartPr/>
              <p14:nvPr/>
            </p14:nvContentPartPr>
            <p14:xfrm>
              <a:off x="11306857" y="176628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CCF5DF-C6E3-F9A9-951E-FF26395508E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300737" y="17050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CF75CC8-2833-C9DF-1BEE-FFAB01C97D0B}"/>
              </a:ext>
            </a:extLst>
          </p:cNvPr>
          <p:cNvGrpSpPr/>
          <p:nvPr/>
        </p:nvGrpSpPr>
        <p:grpSpPr>
          <a:xfrm>
            <a:off x="4001377" y="6360263"/>
            <a:ext cx="2253702" cy="359587"/>
            <a:chOff x="4001377" y="6371148"/>
            <a:chExt cx="360" cy="36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CF29C32-A703-85B5-97B6-A2EF1B2AB57B}"/>
                    </a:ext>
                  </a:extLst>
                </p14:cNvPr>
                <p14:cNvContentPartPr/>
                <p14:nvPr/>
              </p14:nvContentPartPr>
              <p14:xfrm>
                <a:off x="4001377" y="6371148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CF29C32-A703-85B5-97B6-A2EF1B2AB5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5257" y="6365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10654D-C663-B40F-0903-54422D1DC4FB}"/>
                    </a:ext>
                  </a:extLst>
                </p14:cNvPr>
                <p14:cNvContentPartPr/>
                <p14:nvPr/>
              </p14:nvContentPartPr>
              <p14:xfrm>
                <a:off x="4001377" y="6371148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10654D-C663-B40F-0903-54422D1DC4F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5257" y="6365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809D3A-66C5-CDAD-090D-CBF5F44DBE84}"/>
                    </a:ext>
                  </a:extLst>
                </p14:cNvPr>
                <p14:cNvContentPartPr/>
                <p14:nvPr/>
              </p14:nvContentPartPr>
              <p14:xfrm>
                <a:off x="4001377" y="6371148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809D3A-66C5-CDAD-090D-CBF5F44DBE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95257" y="6365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F8A444F-58B5-5DE0-5E64-C6ACE4D655AF}"/>
                  </a:ext>
                </a:extLst>
              </p14:cNvPr>
              <p14:cNvContentPartPr/>
              <p14:nvPr/>
            </p14:nvContentPartPr>
            <p14:xfrm>
              <a:off x="904657" y="4857348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F8A444F-58B5-5DE0-5E64-C6ACE4D655A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98537" y="485122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9AD9B46-6687-301C-233D-FA4658BF0BE7}"/>
              </a:ext>
            </a:extLst>
          </p:cNvPr>
          <p:cNvSpPr txBox="1"/>
          <p:nvPr/>
        </p:nvSpPr>
        <p:spPr>
          <a:xfrm>
            <a:off x="412955" y="393348"/>
            <a:ext cx="10067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Hvala </a:t>
            </a:r>
            <a:r>
              <a:rPr lang="en-US" sz="72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sz="7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pažnji</a:t>
            </a:r>
            <a:r>
              <a:rPr lang="en-US" sz="10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2B39D2E-9CD7-ECA0-ABEC-79FB4228388A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4670233" y="2055185"/>
            <a:ext cx="6617110" cy="372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FF0D08-A825-7E19-CC7C-E4EFDCA015B9}"/>
              </a:ext>
            </a:extLst>
          </p:cNvPr>
          <p:cNvSpPr txBox="1"/>
          <p:nvPr/>
        </p:nvSpPr>
        <p:spPr>
          <a:xfrm>
            <a:off x="280856" y="2762085"/>
            <a:ext cx="430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Podaci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Wikipedija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Hrvatska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ekipedija,Google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68B962-B375-FD7E-0360-AAD09B5F3617}"/>
              </a:ext>
            </a:extLst>
          </p:cNvPr>
          <p:cNvSpPr txBox="1"/>
          <p:nvPr/>
        </p:nvSpPr>
        <p:spPr>
          <a:xfrm>
            <a:off x="8524027" y="5899188"/>
            <a:ext cx="3912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Karla Vizec </a:t>
            </a:r>
            <a:r>
              <a:rPr lang="en-US" sz="48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6E32B6-6ACB-A655-6405-666438984743}"/>
              </a:ext>
            </a:extLst>
          </p:cNvPr>
          <p:cNvSpPr txBox="1"/>
          <p:nvPr/>
        </p:nvSpPr>
        <p:spPr>
          <a:xfrm>
            <a:off x="8654896" y="1690724"/>
            <a:ext cx="25145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Datum:22.10.2025</a:t>
            </a:r>
          </a:p>
        </p:txBody>
      </p:sp>
    </p:spTree>
    <p:extLst>
      <p:ext uri="{BB962C8B-B14F-4D97-AF65-F5344CB8AC3E}">
        <p14:creationId xmlns:p14="http://schemas.microsoft.com/office/powerpoint/2010/main" val="180582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1AA2BC-DAA6-7F5B-D24F-A76B28AD8908}"/>
                  </a:ext>
                </a:extLst>
              </p14:cNvPr>
              <p14:cNvContentPartPr/>
              <p14:nvPr/>
            </p14:nvContentPartPr>
            <p14:xfrm>
              <a:off x="-678623" y="51421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1AA2BC-DAA6-7F5B-D24F-A76B28AD89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4743" y="5135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D8C444-C89F-AD2F-32F4-E7C60E098C9F}"/>
                  </a:ext>
                </a:extLst>
              </p14:cNvPr>
              <p14:cNvContentPartPr/>
              <p14:nvPr/>
            </p14:nvContentPartPr>
            <p14:xfrm>
              <a:off x="2221897" y="11407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D8C444-C89F-AD2F-32F4-E7C60E098C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777" y="1134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64329F-5FA9-28F1-DCC6-004F7CA14D56}"/>
                  </a:ext>
                </a:extLst>
              </p14:cNvPr>
              <p14:cNvContentPartPr/>
              <p14:nvPr/>
            </p14:nvContentPartPr>
            <p14:xfrm>
              <a:off x="3549577" y="276250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64329F-5FA9-28F1-DCC6-004F7CA14D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3457" y="2756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4863E0-00FF-3F8E-82FD-55A420D816CE}"/>
                  </a:ext>
                </a:extLst>
              </p14:cNvPr>
              <p14:cNvContentPartPr/>
              <p14:nvPr/>
            </p14:nvContentPartPr>
            <p14:xfrm>
              <a:off x="1494337" y="451282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4863E0-00FF-3F8E-82FD-55A420D816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8217" y="4506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4EBB0E-FC72-FA21-BC95-885F1802C75C}"/>
                  </a:ext>
                </a:extLst>
              </p14:cNvPr>
              <p14:cNvContentPartPr/>
              <p14:nvPr/>
            </p14:nvContentPartPr>
            <p14:xfrm>
              <a:off x="5358217" y="562414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4EBB0E-FC72-FA21-BC95-885F1802C7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52097" y="5618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099E32-4809-42A0-2211-FB564F3D3336}"/>
                  </a:ext>
                </a:extLst>
              </p14:cNvPr>
              <p14:cNvContentPartPr/>
              <p14:nvPr/>
            </p14:nvContentPartPr>
            <p14:xfrm>
              <a:off x="6440017" y="308722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099E32-4809-42A0-2211-FB564F3D33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33897" y="308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C83FB3-E9C4-100F-6156-21646CB6F80B}"/>
                  </a:ext>
                </a:extLst>
              </p14:cNvPr>
              <p14:cNvContentPartPr/>
              <p14:nvPr/>
            </p14:nvContentPartPr>
            <p14:xfrm flipV="1">
              <a:off x="12810953" y="898999"/>
              <a:ext cx="17" cy="28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C83FB3-E9C4-100F-6156-21646CB6F80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10664" y="898523"/>
                <a:ext cx="595" cy="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A378B5-BDC7-B0EE-CC29-057CDBCAE8A6}"/>
                  </a:ext>
                </a:extLst>
              </p14:cNvPr>
              <p14:cNvContentPartPr/>
              <p14:nvPr/>
            </p14:nvContentPartPr>
            <p14:xfrm>
              <a:off x="7452697" y="596794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A378B5-BDC7-B0EE-CC29-057CDBCAE8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46577" y="5961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185212-15B8-A304-3D53-4ABFC4BC5952}"/>
                  </a:ext>
                </a:extLst>
              </p14:cNvPr>
              <p14:cNvContentPartPr/>
              <p14:nvPr/>
            </p14:nvContentPartPr>
            <p14:xfrm>
              <a:off x="7786777" y="230062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185212-15B8-A304-3D53-4ABFC4BC59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80657" y="2294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0A71B5-D5C8-69C2-BBC7-EEE01BB69AE4}"/>
                  </a:ext>
                </a:extLst>
              </p14:cNvPr>
              <p14:cNvContentPartPr/>
              <p14:nvPr/>
            </p14:nvContentPartPr>
            <p14:xfrm>
              <a:off x="10805737" y="405094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0A71B5-D5C8-69C2-BBC7-EEE01BB69A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99617" y="4044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F27634-BAD8-BDFB-7CBE-08BF435EE2F3}"/>
                  </a:ext>
                </a:extLst>
              </p14:cNvPr>
              <p14:cNvContentPartPr/>
              <p14:nvPr/>
            </p14:nvContentPartPr>
            <p14:xfrm>
              <a:off x="10618537" y="654790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F27634-BAD8-BDFB-7CBE-08BF435EE2F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12417" y="6541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7BC8DA-1502-504C-8F82-442D2E21E6DA}"/>
                  </a:ext>
                </a:extLst>
              </p14:cNvPr>
              <p14:cNvContentPartPr/>
              <p14:nvPr/>
            </p14:nvContentPartPr>
            <p14:xfrm>
              <a:off x="10058377" y="213322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7BC8DA-1502-504C-8F82-442D2E21E6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52257" y="2127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EE16C3-1EE0-9E36-FA53-D403967102A1}"/>
                  </a:ext>
                </a:extLst>
              </p14:cNvPr>
              <p14:cNvContentPartPr/>
              <p14:nvPr/>
            </p14:nvContentPartPr>
            <p14:xfrm>
              <a:off x="11228377" y="206446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EE16C3-1EE0-9E36-FA53-D403967102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22257" y="2058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C6AAB17-8390-D81A-3B26-E99D6265BFC5}"/>
                  </a:ext>
                </a:extLst>
              </p14:cNvPr>
              <p14:cNvContentPartPr/>
              <p14:nvPr/>
            </p14:nvContentPartPr>
            <p14:xfrm>
              <a:off x="8789737" y="101254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C6AAB17-8390-D81A-3B26-E99D6265BF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83617" y="1006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1776987-8401-89A0-CCCA-451D12E147DF}"/>
                  </a:ext>
                </a:extLst>
              </p14:cNvPr>
              <p14:cNvContentPartPr/>
              <p14:nvPr/>
            </p14:nvContentPartPr>
            <p14:xfrm>
              <a:off x="5938537" y="155362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1776987-8401-89A0-CCCA-451D12E147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32417" y="1547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B76776-2380-239E-3030-A966F0B1ECD2}"/>
                  </a:ext>
                </a:extLst>
              </p14:cNvPr>
              <p14:cNvContentPartPr/>
              <p14:nvPr/>
            </p14:nvContentPartPr>
            <p14:xfrm>
              <a:off x="4758457" y="422770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B76776-2380-239E-3030-A966F0B1EC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52337" y="4221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05A102-BD7D-E796-2558-75DEB9C48429}"/>
                  </a:ext>
                </a:extLst>
              </p14:cNvPr>
              <p14:cNvContentPartPr/>
              <p14:nvPr/>
            </p14:nvContentPartPr>
            <p14:xfrm>
              <a:off x="4198297" y="116014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05A102-BD7D-E796-2558-75DEB9C4842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92177" y="1154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D79FF42-F449-6A80-9319-E214CDC951DC}"/>
                  </a:ext>
                </a:extLst>
              </p14:cNvPr>
              <p14:cNvContentPartPr/>
              <p14:nvPr/>
            </p14:nvContentPartPr>
            <p14:xfrm>
              <a:off x="304897" y="352966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D79FF42-F449-6A80-9319-E214CDC951D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8777" y="3523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351F68-016E-5283-5B2E-507D8C358637}"/>
                  </a:ext>
                </a:extLst>
              </p14:cNvPr>
              <p14:cNvContentPartPr/>
              <p14:nvPr/>
            </p14:nvContentPartPr>
            <p14:xfrm>
              <a:off x="638977" y="98302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351F68-016E-5283-5B2E-507D8C3586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2857" y="976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5EFD99-BE7A-AC1C-64B6-144D91AF2559}"/>
                  </a:ext>
                </a:extLst>
              </p14:cNvPr>
              <p14:cNvContentPartPr/>
              <p14:nvPr/>
            </p14:nvContentPartPr>
            <p14:xfrm>
              <a:off x="2929657" y="374602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5EFD99-BE7A-AC1C-64B6-144D91AF255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23537" y="3739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209BC1D-0B18-BDCD-A912-8EB90554098E}"/>
                  </a:ext>
                </a:extLst>
              </p14:cNvPr>
              <p14:cNvContentPartPr/>
              <p14:nvPr/>
            </p14:nvContentPartPr>
            <p14:xfrm>
              <a:off x="1641577" y="560398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209BC1D-0B18-BDCD-A912-8EB9055409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35457" y="5597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EFE758-115A-9B25-7576-8BAE6C93AAE6}"/>
                  </a:ext>
                </a:extLst>
              </p14:cNvPr>
              <p14:cNvContentPartPr/>
              <p14:nvPr/>
            </p14:nvContentPartPr>
            <p14:xfrm>
              <a:off x="491737" y="566302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EFE758-115A-9B25-7576-8BAE6C93AAE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5617" y="5656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6DCE02A-11EB-C67A-CC42-4556757D96F0}"/>
                  </a:ext>
                </a:extLst>
              </p14:cNvPr>
              <p14:cNvContentPartPr/>
              <p14:nvPr/>
            </p14:nvContentPartPr>
            <p14:xfrm>
              <a:off x="3844417" y="620374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6DCE02A-11EB-C67A-CC42-4556757D96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38297" y="6197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80C0056-62F2-B3BF-67EF-46B9C5E6F037}"/>
                  </a:ext>
                </a:extLst>
              </p14:cNvPr>
              <p14:cNvContentPartPr/>
              <p14:nvPr/>
            </p14:nvContentPartPr>
            <p14:xfrm>
              <a:off x="1514137" y="220234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80C0056-62F2-B3BF-67EF-46B9C5E6F0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08017" y="2196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D0D72A0-4A66-E7D9-26F0-0C0C39FAC37C}"/>
                  </a:ext>
                </a:extLst>
              </p14:cNvPr>
              <p14:cNvContentPartPr/>
              <p14:nvPr/>
            </p14:nvContentPartPr>
            <p14:xfrm>
              <a:off x="6095857" y="24538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D0D72A0-4A66-E7D9-26F0-0C0C39FAC37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89737" y="239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3C1E53-0D48-6981-42EE-55683DB4E140}"/>
                  </a:ext>
                </a:extLst>
              </p14:cNvPr>
              <p14:cNvContentPartPr/>
              <p14:nvPr/>
            </p14:nvContentPartPr>
            <p14:xfrm>
              <a:off x="11759377" y="32458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3C1E53-0D48-6981-42EE-55683DB4E1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753257" y="318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F6B182-E615-4196-960F-CE083055C336}"/>
                  </a:ext>
                </a:extLst>
              </p14:cNvPr>
              <p14:cNvContentPartPr/>
              <p14:nvPr/>
            </p14:nvContentPartPr>
            <p14:xfrm flipV="1">
              <a:off x="12943674" y="866731"/>
              <a:ext cx="17" cy="28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F6B182-E615-4196-960F-CE083055C3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943385" y="866255"/>
                <a:ext cx="595" cy="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3D3F24-EDC8-FB82-383B-9D01BF34D0BE}"/>
                  </a:ext>
                </a:extLst>
              </p14:cNvPr>
              <p14:cNvContentPartPr/>
              <p14:nvPr/>
            </p14:nvContentPartPr>
            <p14:xfrm>
              <a:off x="8652217" y="338242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3D3F24-EDC8-FB82-383B-9D01BF34D0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46097" y="3376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6C1A685-5C6C-3B4A-573A-4A17797E1A09}"/>
                  </a:ext>
                </a:extLst>
              </p14:cNvPr>
              <p14:cNvContentPartPr/>
              <p14:nvPr/>
            </p14:nvContentPartPr>
            <p14:xfrm>
              <a:off x="7177297" y="488650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6C1A685-5C6C-3B4A-573A-4A17797E1A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71177" y="4880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15FA7E-1CD4-C1E7-4CED-D6C525A1F8A6}"/>
                  </a:ext>
                </a:extLst>
              </p14:cNvPr>
              <p14:cNvContentPartPr/>
              <p14:nvPr/>
            </p14:nvContentPartPr>
            <p14:xfrm>
              <a:off x="5260297" y="268402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15FA7E-1CD4-C1E7-4CED-D6C525A1F8A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54177" y="2677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F2901E2-7DDE-AEF9-DFC5-223F7997B7E7}"/>
                  </a:ext>
                </a:extLst>
              </p14:cNvPr>
              <p14:cNvContentPartPr/>
              <p14:nvPr/>
            </p14:nvContentPartPr>
            <p14:xfrm>
              <a:off x="7207177" y="806268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F2901E2-7DDE-AEF9-DFC5-223F7997B7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01057" y="800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97CE59-A3AF-B2FB-3AB6-675CF4D397B5}"/>
                  </a:ext>
                </a:extLst>
              </p14:cNvPr>
              <p14:cNvContentPartPr/>
              <p14:nvPr/>
            </p14:nvContentPartPr>
            <p14:xfrm>
              <a:off x="10294177" y="57010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97CE59-A3AF-B2FB-3AB6-675CF4D397B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288057" y="563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F8BE4F3-54C6-B836-FD04-28A814E7B191}"/>
                  </a:ext>
                </a:extLst>
              </p14:cNvPr>
              <p14:cNvContentPartPr/>
              <p14:nvPr/>
            </p14:nvContentPartPr>
            <p14:xfrm>
              <a:off x="9930577" y="3254268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F8BE4F3-54C6-B836-FD04-28A814E7B19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924457" y="3248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4C10B68-447D-2C30-96EA-07D535B6ADD9}"/>
                  </a:ext>
                </a:extLst>
              </p14:cNvPr>
              <p14:cNvContentPartPr/>
              <p14:nvPr/>
            </p14:nvContentPartPr>
            <p14:xfrm>
              <a:off x="3106777" y="599268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4C10B68-447D-2C30-96EA-07D535B6AD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00657" y="593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68CDD74-9900-1E04-0BB9-9D4EBD495638}"/>
                  </a:ext>
                </a:extLst>
              </p14:cNvPr>
              <p14:cNvContentPartPr/>
              <p14:nvPr/>
            </p14:nvContentPartPr>
            <p14:xfrm>
              <a:off x="609457" y="98148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68CDD74-9900-1E04-0BB9-9D4EBD49563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3337" y="92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696EE0-21EA-7D0E-609D-B102935795CC}"/>
                  </a:ext>
                </a:extLst>
              </p14:cNvPr>
              <p14:cNvContentPartPr/>
              <p14:nvPr/>
            </p14:nvContentPartPr>
            <p14:xfrm>
              <a:off x="1592617" y="68628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696EE0-21EA-7D0E-609D-B102935795C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86497" y="62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36A81F-8437-937D-4134-39F60C5EDE46}"/>
                  </a:ext>
                </a:extLst>
              </p14:cNvPr>
              <p14:cNvContentPartPr/>
              <p14:nvPr/>
            </p14:nvContentPartPr>
            <p14:xfrm>
              <a:off x="2733457" y="6577788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36A81F-8437-937D-4134-39F60C5EDE4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27337" y="6571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64CDC6-53B1-8208-1059-F9342802543E}"/>
                  </a:ext>
                </a:extLst>
              </p14:cNvPr>
              <p14:cNvContentPartPr/>
              <p14:nvPr/>
            </p14:nvContentPartPr>
            <p14:xfrm>
              <a:off x="8268817" y="6725028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64CDC6-53B1-8208-1059-F9342802543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62697" y="6718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4FF32CE-2116-99F2-4F42-010DC8870D09}"/>
                  </a:ext>
                </a:extLst>
              </p14:cNvPr>
              <p14:cNvContentPartPr/>
              <p14:nvPr/>
            </p14:nvContentPartPr>
            <p14:xfrm>
              <a:off x="6518857" y="4129428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4FF32CE-2116-99F2-4F42-010DC8870D0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12737" y="4123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66080E1-6DAC-9695-6F41-1A0443C48025}"/>
                  </a:ext>
                </a:extLst>
              </p14:cNvPr>
              <p14:cNvContentPartPr/>
              <p14:nvPr/>
            </p14:nvContentPartPr>
            <p14:xfrm>
              <a:off x="8130937" y="3932868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66080E1-6DAC-9695-6F41-1A0443C4802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24817" y="3926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33394BD-05D6-4477-DE72-1C7830E54E12}"/>
                  </a:ext>
                </a:extLst>
              </p14:cNvPr>
              <p14:cNvContentPartPr/>
              <p14:nvPr/>
            </p14:nvContentPartPr>
            <p14:xfrm>
              <a:off x="9822217" y="6892068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33394BD-05D6-4477-DE72-1C7830E54E1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816097" y="6885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7F07DC-E45B-BDFA-C3BD-269280298FF0}"/>
                  </a:ext>
                </a:extLst>
              </p14:cNvPr>
              <p14:cNvContentPartPr/>
              <p14:nvPr/>
            </p14:nvContentPartPr>
            <p14:xfrm flipV="1">
              <a:off x="12888488" y="900539"/>
              <a:ext cx="17" cy="28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7F07DC-E45B-BDFA-C3BD-269280298FF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2888199" y="900063"/>
                <a:ext cx="595" cy="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3A900F-85B7-C7D1-CFB7-2B2378D7B486}"/>
                  </a:ext>
                </a:extLst>
              </p14:cNvPr>
              <p14:cNvContentPartPr/>
              <p14:nvPr/>
            </p14:nvContentPartPr>
            <p14:xfrm flipV="1">
              <a:off x="12841385" y="938940"/>
              <a:ext cx="17" cy="28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3A900F-85B7-C7D1-CFB7-2B2378D7B48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841096" y="938464"/>
                <a:ext cx="595" cy="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D4AD54-5109-33BF-FD52-0E266BF5FA88}"/>
                  </a:ext>
                </a:extLst>
              </p14:cNvPr>
              <p14:cNvContentPartPr/>
              <p14:nvPr/>
            </p14:nvContentPartPr>
            <p14:xfrm>
              <a:off x="11719777" y="3480437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D4AD54-5109-33BF-FD52-0E266BF5FA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713657" y="347431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EB87516-CC13-D5DD-71B2-3316E8DA5662}"/>
                  </a:ext>
                </a:extLst>
              </p14:cNvPr>
              <p14:cNvContentPartPr/>
              <p14:nvPr/>
            </p14:nvContentPartPr>
            <p14:xfrm>
              <a:off x="9055417" y="1287677"/>
              <a:ext cx="36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EB87516-CC13-D5DD-71B2-3316E8DA566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49297" y="128155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1831DBC-4CB3-10A8-68EF-2E880EF5C104}"/>
                  </a:ext>
                </a:extLst>
              </p14:cNvPr>
              <p14:cNvContentPartPr/>
              <p14:nvPr/>
            </p14:nvContentPartPr>
            <p14:xfrm>
              <a:off x="8632777" y="2910197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1831DBC-4CB3-10A8-68EF-2E880EF5C10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26657" y="290407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BD3635-5F2A-CC1C-18AC-D5611FC34502}"/>
                  </a:ext>
                </a:extLst>
              </p14:cNvPr>
              <p14:cNvContentPartPr/>
              <p14:nvPr/>
            </p14:nvContentPartPr>
            <p14:xfrm>
              <a:off x="7561057" y="324317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BD3635-5F2A-CC1C-18AC-D5611FC3450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54937" y="31819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8A8AB3E-47D0-1D29-9731-07517870BA4D}"/>
                  </a:ext>
                </a:extLst>
              </p14:cNvPr>
              <p14:cNvContentPartPr/>
              <p14:nvPr/>
            </p14:nvContentPartPr>
            <p14:xfrm>
              <a:off x="9202657" y="629237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8A8AB3E-47D0-1D29-9731-07517870BA4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196537" y="62311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85C6F7-D657-CDCE-6821-F565C38BA6FD}"/>
                  </a:ext>
                </a:extLst>
              </p14:cNvPr>
              <p14:cNvContentPartPr/>
              <p14:nvPr/>
            </p14:nvContentPartPr>
            <p14:xfrm flipV="1">
              <a:off x="12857951" y="822021"/>
              <a:ext cx="68787" cy="78546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85C6F7-D657-CDCE-6821-F565C38BA6F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 flipV="1">
                <a:off x="12804211" y="714424"/>
                <a:ext cx="175908" cy="293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6431EE2-BC51-F0BC-0C2B-A82FA72216B1}"/>
                  </a:ext>
                </a:extLst>
              </p14:cNvPr>
              <p14:cNvContentPartPr/>
              <p14:nvPr/>
            </p14:nvContentPartPr>
            <p14:xfrm>
              <a:off x="1396555" y="562605"/>
              <a:ext cx="360" cy="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6431EE2-BC51-F0BC-0C2B-A82FA72216B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390435" y="5564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8F682E4-2DEB-89E5-0E5A-E366C4C082F3}"/>
                  </a:ext>
                </a:extLst>
              </p14:cNvPr>
              <p14:cNvContentPartPr/>
              <p14:nvPr/>
            </p14:nvContentPartPr>
            <p14:xfrm>
              <a:off x="4039315" y="2270805"/>
              <a:ext cx="36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8F682E4-2DEB-89E5-0E5A-E366C4C082F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33195" y="22646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F8969-8920-6D68-9E8D-9CD6F30C35E9}"/>
                  </a:ext>
                </a:extLst>
              </p14:cNvPr>
              <p14:cNvContentPartPr/>
              <p14:nvPr/>
            </p14:nvContentPartPr>
            <p14:xfrm>
              <a:off x="2562235" y="2904045"/>
              <a:ext cx="360" cy="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F8969-8920-6D68-9E8D-9CD6F30C35E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56115" y="289792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53DA07-87EA-D4A0-A15C-7AE6379CFC4B}"/>
                  </a:ext>
                </a:extLst>
              </p14:cNvPr>
              <p14:cNvContentPartPr/>
              <p14:nvPr/>
            </p14:nvContentPartPr>
            <p14:xfrm>
              <a:off x="642715" y="2120325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53DA07-87EA-D4A0-A15C-7AE6379CFC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6595" y="211420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E3850D-F19E-BC42-6380-BDC37CBA4CBD}"/>
                  </a:ext>
                </a:extLst>
              </p14:cNvPr>
              <p14:cNvContentPartPr/>
              <p14:nvPr/>
            </p14:nvContentPartPr>
            <p14:xfrm>
              <a:off x="3044275" y="5496405"/>
              <a:ext cx="36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E3850D-F19E-BC42-6380-BDC37CBA4CB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38155" y="5490285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5BA2C83-0E0C-8EBA-3FBB-40B7FBD581A4}"/>
              </a:ext>
            </a:extLst>
          </p:cNvPr>
          <p:cNvGrpSpPr/>
          <p:nvPr/>
        </p:nvGrpSpPr>
        <p:grpSpPr>
          <a:xfrm>
            <a:off x="12192000" y="2431128"/>
            <a:ext cx="2050560" cy="505800"/>
            <a:chOff x="9163915" y="5355645"/>
            <a:chExt cx="2050560" cy="50580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27E5DA-459C-7A89-72E2-37CC3CEF97FD}"/>
                    </a:ext>
                  </a:extLst>
                </p14:cNvPr>
                <p14:cNvContentPartPr/>
                <p14:nvPr/>
              </p14:nvContentPartPr>
              <p14:xfrm>
                <a:off x="9163915" y="5355645"/>
                <a:ext cx="2050560" cy="50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27E5DA-459C-7A89-72E2-37CC3CEF97F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57794" y="5349525"/>
                  <a:ext cx="2062802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EE1BC6-CC3E-8BE2-1706-B2E1B4DAC972}"/>
                    </a:ext>
                  </a:extLst>
                </p14:cNvPr>
                <p14:cNvContentPartPr/>
                <p14:nvPr/>
              </p14:nvContentPartPr>
              <p14:xfrm>
                <a:off x="11214115" y="5858205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EE1BC6-CC3E-8BE2-1706-B2E1B4DAC9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07995" y="58520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E57079A-665E-1831-2728-2DDDC2C228AA}"/>
                  </a:ext>
                </a:extLst>
              </p14:cNvPr>
              <p14:cNvContentPartPr/>
              <p14:nvPr/>
            </p14:nvContentPartPr>
            <p14:xfrm>
              <a:off x="9967850" y="5375805"/>
              <a:ext cx="360" cy="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E57079A-665E-1831-2728-2DDDC2C228A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961730" y="53696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0D55DC-7162-A589-79B2-61C7818B1C54}"/>
                  </a:ext>
                </a:extLst>
              </p14:cNvPr>
              <p14:cNvContentPartPr/>
              <p14:nvPr/>
            </p14:nvContentPartPr>
            <p14:xfrm>
              <a:off x="8772290" y="6099405"/>
              <a:ext cx="3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0D55DC-7162-A589-79B2-61C7818B1C5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766170" y="60932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150CF2-83FF-8D1A-E58A-24FA69B3574F}"/>
                  </a:ext>
                </a:extLst>
              </p14:cNvPr>
              <p14:cNvContentPartPr/>
              <p14:nvPr/>
            </p14:nvContentPartPr>
            <p14:xfrm>
              <a:off x="8420570" y="4933365"/>
              <a:ext cx="36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150CF2-83FF-8D1A-E58A-24FA69B357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414450" y="492724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DFDE72-9A6A-CCCE-BEC7-B28A21DBFDD6}"/>
                  </a:ext>
                </a:extLst>
              </p14:cNvPr>
              <p14:cNvContentPartPr/>
              <p14:nvPr/>
            </p14:nvContentPartPr>
            <p14:xfrm>
              <a:off x="10209050" y="4672365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DFDE72-9A6A-CCCE-BEC7-B28A21DBFDD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202930" y="466624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F315356-463A-7B01-EFA5-BE24A34C8D5A}"/>
                  </a:ext>
                </a:extLst>
              </p14:cNvPr>
              <p14:cNvContentPartPr/>
              <p14:nvPr/>
            </p14:nvContentPartPr>
            <p14:xfrm>
              <a:off x="11887010" y="5425845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F315356-463A-7B01-EFA5-BE24A34C8D5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880890" y="541972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7C0D94D-38AD-3FA8-91C2-73EC1211CB07}"/>
                  </a:ext>
                </a:extLst>
              </p14:cNvPr>
              <p14:cNvContentPartPr/>
              <p14:nvPr/>
            </p14:nvContentPartPr>
            <p14:xfrm>
              <a:off x="11705930" y="6581805"/>
              <a:ext cx="36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7C0D94D-38AD-3FA8-91C2-73EC1211CB0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699810" y="65756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55257C6-61CB-F1C1-9AF2-74B250073CE7}"/>
                  </a:ext>
                </a:extLst>
              </p14:cNvPr>
              <p14:cNvContentPartPr/>
              <p14:nvPr/>
            </p14:nvContentPartPr>
            <p14:xfrm>
              <a:off x="11203730" y="5817885"/>
              <a:ext cx="360" cy="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55257C6-61CB-F1C1-9AF2-74B250073CE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197610" y="581176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5DD760C-9903-7057-1191-4509C710844C}"/>
                  </a:ext>
                </a:extLst>
              </p14:cNvPr>
              <p14:cNvContentPartPr/>
              <p14:nvPr/>
            </p14:nvContentPartPr>
            <p14:xfrm>
              <a:off x="1436570" y="3556725"/>
              <a:ext cx="360" cy="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5DD760C-9903-7057-1191-4509C710844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430450" y="355060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74DFB8C-684C-4B52-214C-A850B7E5B15C}"/>
                  </a:ext>
                </a:extLst>
              </p14:cNvPr>
              <p14:cNvContentPartPr/>
              <p14:nvPr/>
            </p14:nvContentPartPr>
            <p14:xfrm>
              <a:off x="3095090" y="1466925"/>
              <a:ext cx="360" cy="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74DFB8C-684C-4B52-214C-A850B7E5B15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88970" y="146080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EC77B52-AE0D-7918-ED7D-C11F50C626CA}"/>
                  </a:ext>
                </a:extLst>
              </p14:cNvPr>
              <p14:cNvContentPartPr/>
              <p14:nvPr/>
            </p14:nvContentPartPr>
            <p14:xfrm>
              <a:off x="4772690" y="130605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EC77B52-AE0D-7918-ED7D-C11F50C626C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766570" y="1244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B0F4F24-C562-5F23-5B05-F720F690C577}"/>
                  </a:ext>
                </a:extLst>
              </p14:cNvPr>
              <p14:cNvContentPartPr/>
              <p14:nvPr/>
            </p14:nvContentPartPr>
            <p14:xfrm>
              <a:off x="5757650" y="3848325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B0F4F24-C562-5F23-5B05-F720F690C57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751530" y="384220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390EE42-0531-8ADD-11A8-8EC0D9B10CA8}"/>
                  </a:ext>
                </a:extLst>
              </p14:cNvPr>
              <p14:cNvContentPartPr/>
              <p14:nvPr/>
            </p14:nvContentPartPr>
            <p14:xfrm>
              <a:off x="3978890" y="5094285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390EE42-0531-8ADD-11A8-8EC0D9B10CA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972770" y="508816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13C6521-8927-3BDD-ABC5-DD89DE788D41}"/>
                  </a:ext>
                </a:extLst>
              </p14:cNvPr>
              <p14:cNvContentPartPr/>
              <p14:nvPr/>
            </p14:nvContentPartPr>
            <p14:xfrm>
              <a:off x="3707810" y="4441245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13C6521-8927-3BDD-ABC5-DD89DE788D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701690" y="443512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797404-F235-6467-71B4-E5121A1C2E51}"/>
                  </a:ext>
                </a:extLst>
              </p14:cNvPr>
              <p14:cNvContentPartPr/>
              <p14:nvPr/>
            </p14:nvContentPartPr>
            <p14:xfrm>
              <a:off x="4180130" y="3526845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797404-F235-6467-71B4-E5121A1C2E5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74010" y="352072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2ED625A-6FBB-0715-45FC-A145E84B843C}"/>
                  </a:ext>
                </a:extLst>
              </p14:cNvPr>
              <p14:cNvContentPartPr/>
              <p14:nvPr/>
            </p14:nvContentPartPr>
            <p14:xfrm>
              <a:off x="5466050" y="6611685"/>
              <a:ext cx="360" cy="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2ED625A-6FBB-0715-45FC-A145E84B843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59930" y="660556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25DC12-EFDE-9217-47DC-0924EECB8834}"/>
                  </a:ext>
                </a:extLst>
              </p14:cNvPr>
              <p14:cNvContentPartPr/>
              <p14:nvPr/>
            </p14:nvContentPartPr>
            <p14:xfrm>
              <a:off x="6561530" y="5687205"/>
              <a:ext cx="360" cy="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25DC12-EFDE-9217-47DC-0924EECB883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555410" y="56810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863653-5479-D26A-DBB3-A71631B9AC2E}"/>
                  </a:ext>
                </a:extLst>
              </p14:cNvPr>
              <p14:cNvContentPartPr/>
              <p14:nvPr/>
            </p14:nvContentPartPr>
            <p14:xfrm>
              <a:off x="652850" y="6350685"/>
              <a:ext cx="360" cy="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863653-5479-D26A-DBB3-A71631B9AC2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6730" y="634456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6BB740D-B49C-3ED1-D92D-0B34CA57D516}"/>
                  </a:ext>
                </a:extLst>
              </p14:cNvPr>
              <p14:cNvContentPartPr/>
              <p14:nvPr/>
            </p14:nvContentPartPr>
            <p14:xfrm>
              <a:off x="1386530" y="6611685"/>
              <a:ext cx="360" cy="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6BB740D-B49C-3ED1-D92D-0B34CA57D51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380410" y="660556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3FA28C7-B5CB-002F-F191-3DF72437FAD1}"/>
                  </a:ext>
                </a:extLst>
              </p14:cNvPr>
              <p14:cNvContentPartPr/>
              <p14:nvPr/>
            </p14:nvContentPartPr>
            <p14:xfrm>
              <a:off x="522530" y="4491645"/>
              <a:ext cx="360" cy="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3FA28C7-B5CB-002F-F191-3DF72437FAD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6410" y="448552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9137558-9ECE-6F97-5995-271DDA3D4322}"/>
                  </a:ext>
                </a:extLst>
              </p14:cNvPr>
              <p14:cNvContentPartPr/>
              <p14:nvPr/>
            </p14:nvContentPartPr>
            <p14:xfrm>
              <a:off x="5234930" y="894165"/>
              <a:ext cx="360" cy="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9137558-9ECE-6F97-5995-271DDA3D432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228810" y="888045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3DF25DA3-BB61-3A20-3052-488702AF86AB}"/>
              </a:ext>
            </a:extLst>
          </p:cNvPr>
          <p:cNvSpPr/>
          <p:nvPr/>
        </p:nvSpPr>
        <p:spPr>
          <a:xfrm>
            <a:off x="768036" y="527892"/>
            <a:ext cx="4511254" cy="64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Što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crne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rupe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751D326-D941-00AA-B016-5EE297B93078}"/>
              </a:ext>
            </a:extLst>
          </p:cNvPr>
          <p:cNvSpPr txBox="1"/>
          <p:nvPr/>
        </p:nvSpPr>
        <p:spPr>
          <a:xfrm>
            <a:off x="726135" y="1568009"/>
            <a:ext cx="4196973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Crne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rupe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su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svemirski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objekti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s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izuzetno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jakom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gravitacijom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iz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koje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ništa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, pa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ni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svjetlost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, ne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može</a:t>
            </a:r>
            <a:r>
              <a:rPr lang="en-US" sz="3200" dirty="0">
                <a:solidFill>
                  <a:schemeClr val="bg1"/>
                </a:solidFill>
                <a:cs typeface="Aharoni" panose="02010803020104030203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Aharoni" panose="02010803020104030203"/>
              </a:rPr>
              <a:t>pobjeći</a:t>
            </a:r>
            <a:endParaRPr lang="en-US" sz="3200" dirty="0">
              <a:solidFill>
                <a:schemeClr val="bg1"/>
              </a:solidFill>
              <a:cs typeface="Aharoni" panose="020108030201040302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D53E125-E064-DE7B-E215-DC5767CE34E1}"/>
              </a:ext>
            </a:extLst>
      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6766966" y="552652"/>
            <a:ext cx="4263387" cy="2914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0" name="Graphic 79" descr="Stars with solid fill">
            <a:extLst>
              <a:ext uri="{FF2B5EF4-FFF2-40B4-BE49-F238E27FC236}">
                <a16:creationId xmlns:a16="http://schemas.microsoft.com/office/drawing/2014/main" id="{8A22FA7D-7011-5EA6-3BC9-7237FB07F43A}"/>
              </a:ext>
            </a:extLst>
          </p:cNvPr>
          <p:cNvPicPr>
            <a:picLocks noChangeAspect="1"/>
          </p:cNvPicPr>
          <p:nvPr/>
        </p:nvPicPr>
        <p:blipFill>
          <a:blip r:embed="rId155">
            <a:extLst>
              <a:ext uri="{96DAC541-7B7A-43D3-8B79-37D633B846F1}">
                <asvg:svgBlip xmlns=""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370114" y="653143"/>
            <a:ext cx="489859" cy="533401"/>
          </a:xfrm>
          <a:prstGeom prst="rect">
            <a:avLst/>
          </a:prstGeom>
        </p:spPr>
      </p:pic>
      <p:pic>
        <p:nvPicPr>
          <p:cNvPr id="82" name="Graphic 81" descr="Stars with solid fill">
            <a:extLst>
              <a:ext uri="{FF2B5EF4-FFF2-40B4-BE49-F238E27FC236}">
                <a16:creationId xmlns:a16="http://schemas.microsoft.com/office/drawing/2014/main" id="{65741352-81D8-EEE9-4C29-C820E47CA001}"/>
              </a:ext>
            </a:extLst>
          </p:cNvPr>
          <p:cNvPicPr>
            <a:picLocks noChangeAspect="1"/>
          </p:cNvPicPr>
          <p:nvPr/>
        </p:nvPicPr>
        <p:blipFill>
          <a:blip r:embed="rId155">
            <a:extLst>
              <a:ext uri="{96DAC541-7B7A-43D3-8B79-37D633B846F1}">
                <asvg:svgBlip xmlns=""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5257799" y="631371"/>
            <a:ext cx="489859" cy="53340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0042CF3-9197-DAC1-E5F9-1890DB5266CB}"/>
              </a:ext>
            </a:extLst>
      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5588977" y="4326813"/>
            <a:ext cx="3092807" cy="1538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9" name="Graphic 88" descr="Constellation outline">
            <a:extLst>
              <a:ext uri="{FF2B5EF4-FFF2-40B4-BE49-F238E27FC236}">
                <a16:creationId xmlns:a16="http://schemas.microsoft.com/office/drawing/2014/main" id="{905A74B7-B30B-9CCB-72C3-56594FD1F64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=""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601177" y="4050948"/>
            <a:ext cx="1951006" cy="1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25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60F885-6392-C067-DD99-D8013B5E8F52}"/>
                  </a:ext>
                </a:extLst>
              </p14:cNvPr>
              <p14:cNvContentPartPr/>
              <p14:nvPr/>
            </p14:nvContentPartPr>
            <p14:xfrm>
              <a:off x="1287697" y="61942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60F885-6392-C067-DD99-D8013B5E8F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1577" y="613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62F4B8-FC62-3F1D-1ED7-17FC6D116B7D}"/>
                  </a:ext>
                </a:extLst>
              </p14:cNvPr>
              <p14:cNvContentPartPr/>
              <p14:nvPr/>
            </p14:nvContentPartPr>
            <p14:xfrm>
              <a:off x="4060417" y="299866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62F4B8-FC62-3F1D-1ED7-17FC6D116B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4297" y="2992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548CCE-AA7D-A9B5-49DE-D6302940ED2E}"/>
                  </a:ext>
                </a:extLst>
              </p14:cNvPr>
              <p14:cNvContentPartPr/>
              <p14:nvPr/>
            </p14:nvContentPartPr>
            <p14:xfrm>
              <a:off x="2221897" y="418810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548CCE-AA7D-A9B5-49DE-D6302940ED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5777" y="4181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681CC8-24F0-7D44-A6E9-ACCFA3979949}"/>
                  </a:ext>
                </a:extLst>
              </p14:cNvPr>
              <p14:cNvContentPartPr/>
              <p14:nvPr/>
            </p14:nvContentPartPr>
            <p14:xfrm>
              <a:off x="1641577" y="275278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681CC8-24F0-7D44-A6E9-ACCFA39799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5457" y="274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447149-A68B-D170-C7CE-F4063A021393}"/>
                  </a:ext>
                </a:extLst>
              </p14:cNvPr>
              <p14:cNvContentPartPr/>
              <p14:nvPr/>
            </p14:nvContentPartPr>
            <p14:xfrm>
              <a:off x="6341737" y="191722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447149-A68B-D170-C7CE-F4063A0213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5617" y="191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BC569A-A93A-A3ED-08B3-C9BAE8940F77}"/>
                  </a:ext>
                </a:extLst>
              </p14:cNvPr>
              <p14:cNvContentPartPr/>
              <p14:nvPr/>
            </p14:nvContentPartPr>
            <p14:xfrm>
              <a:off x="8180257" y="464062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BC569A-A93A-A3ED-08B3-C9BAE8940F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74137" y="4634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10170C-E45E-F409-6EA4-4AF102AB27A8}"/>
                  </a:ext>
                </a:extLst>
              </p14:cNvPr>
              <p14:cNvContentPartPr/>
              <p14:nvPr/>
            </p14:nvContentPartPr>
            <p14:xfrm>
              <a:off x="5898937" y="552550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10170C-E45E-F409-6EA4-4AF102AB2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2817" y="5519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0926BF-AA98-39C0-0AF7-CA389179CE87}"/>
                  </a:ext>
                </a:extLst>
              </p14:cNvPr>
              <p14:cNvContentPartPr/>
              <p14:nvPr/>
            </p14:nvContentPartPr>
            <p14:xfrm>
              <a:off x="5780857" y="381478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0926BF-AA98-39C0-0AF7-CA389179CE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74737" y="3808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1CE067-96C0-02BB-8AD2-E04F0F641038}"/>
                  </a:ext>
                </a:extLst>
              </p14:cNvPr>
              <p14:cNvContentPartPr/>
              <p14:nvPr/>
            </p14:nvContentPartPr>
            <p14:xfrm>
              <a:off x="9527377" y="248710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1CE067-96C0-02BB-8AD2-E04F0F6410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21257" y="2480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FB03F0-B116-6693-6D7A-7C36BE8963AE}"/>
                  </a:ext>
                </a:extLst>
              </p14:cNvPr>
              <p14:cNvContentPartPr/>
              <p14:nvPr/>
            </p14:nvContentPartPr>
            <p14:xfrm>
              <a:off x="10608817" y="481774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FB03F0-B116-6693-6D7A-7C36BE896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02697" y="4811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780B68-E02B-2620-D19D-88497CA21480}"/>
                  </a:ext>
                </a:extLst>
              </p14:cNvPr>
              <p14:cNvContentPartPr/>
              <p14:nvPr/>
            </p14:nvContentPartPr>
            <p14:xfrm>
              <a:off x="8602897" y="659722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780B68-E02B-2620-D19D-88497CA214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6777" y="659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ACACA58-0FF2-375D-528F-A3F7D4BF0101}"/>
                  </a:ext>
                </a:extLst>
              </p14:cNvPr>
              <p14:cNvContentPartPr/>
              <p14:nvPr/>
            </p14:nvContentPartPr>
            <p14:xfrm>
              <a:off x="6715057" y="428674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ACACA58-0FF2-375D-528F-A3F7D4BF01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08937" y="4280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CCF18B6-2F61-75EC-78D5-3319C0D9764F}"/>
                  </a:ext>
                </a:extLst>
              </p14:cNvPr>
              <p14:cNvContentPartPr/>
              <p14:nvPr/>
            </p14:nvContentPartPr>
            <p14:xfrm>
              <a:off x="7502017" y="191722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CCF18B6-2F61-75EC-78D5-3319C0D976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95897" y="191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254457-3955-73F5-45EF-6CCA901D9C5D}"/>
                  </a:ext>
                </a:extLst>
              </p14:cNvPr>
              <p14:cNvContentPartPr/>
              <p14:nvPr/>
            </p14:nvContentPartPr>
            <p14:xfrm>
              <a:off x="8976937" y="91426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254457-3955-73F5-45EF-6CCA901D9C5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70817" y="908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33917C-D1A0-9BF4-5DCD-A7E7DE9AA1DF}"/>
                  </a:ext>
                </a:extLst>
              </p14:cNvPr>
              <p14:cNvContentPartPr/>
              <p14:nvPr/>
            </p14:nvContentPartPr>
            <p14:xfrm>
              <a:off x="12063937" y="248710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33917C-D1A0-9BF4-5DCD-A7E7DE9AA1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057817" y="2480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D3D9CB-0327-D20B-353D-E519477614A4}"/>
                  </a:ext>
                </a:extLst>
              </p14:cNvPr>
              <p14:cNvContentPartPr/>
              <p14:nvPr/>
            </p14:nvContentPartPr>
            <p14:xfrm>
              <a:off x="10294177" y="430618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D3D9CB-0327-D20B-353D-E519477614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8057" y="4300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340BCF-9D3A-A57A-D20A-99DFE551514D}"/>
                  </a:ext>
                </a:extLst>
              </p14:cNvPr>
              <p14:cNvContentPartPr/>
              <p14:nvPr/>
            </p14:nvContentPartPr>
            <p14:xfrm>
              <a:off x="4316377" y="35374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340BCF-9D3A-A57A-D20A-99DFE551514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0257" y="347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03EA6C9-95F5-2FF5-1017-E1512EE4ED74}"/>
                  </a:ext>
                </a:extLst>
              </p14:cNvPr>
              <p14:cNvContentPartPr/>
              <p14:nvPr/>
            </p14:nvContentPartPr>
            <p14:xfrm>
              <a:off x="2959537" y="188770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3EA6C9-95F5-2FF5-1017-E1512EE4ED7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53417" y="1881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7A0902-8DDC-558B-B219-F34C0C1202B3}"/>
                  </a:ext>
                </a:extLst>
              </p14:cNvPr>
              <p14:cNvContentPartPr/>
              <p14:nvPr/>
            </p14:nvContentPartPr>
            <p14:xfrm>
              <a:off x="4984897" y="210406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7A0902-8DDC-558B-B219-F34C0C1202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78777" y="2097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48156FA-2AA9-F5DF-8587-8D70E7E8CAA4}"/>
                  </a:ext>
                </a:extLst>
              </p14:cNvPr>
              <p14:cNvContentPartPr/>
              <p14:nvPr/>
            </p14:nvContentPartPr>
            <p14:xfrm>
              <a:off x="4021537" y="518134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48156FA-2AA9-F5DF-8587-8D70E7E8CA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5417" y="5175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74E58CC-FEA1-9272-D96E-53E915B59F07}"/>
                  </a:ext>
                </a:extLst>
              </p14:cNvPr>
              <p14:cNvContentPartPr/>
              <p14:nvPr/>
            </p14:nvContentPartPr>
            <p14:xfrm>
              <a:off x="1474537" y="547654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74E58CC-FEA1-9272-D96E-53E915B59F0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68417" y="5470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8E3E8AC-AB44-29F4-7EAB-7F149919C1C1}"/>
                  </a:ext>
                </a:extLst>
              </p14:cNvPr>
              <p14:cNvContentPartPr/>
              <p14:nvPr/>
            </p14:nvContentPartPr>
            <p14:xfrm>
              <a:off x="796297" y="451282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8E3E8AC-AB44-29F4-7EAB-7F149919C1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0177" y="4506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B12271D-B4C4-51BC-290E-D7EE56E297BD}"/>
                  </a:ext>
                </a:extLst>
              </p14:cNvPr>
              <p14:cNvContentPartPr/>
              <p14:nvPr/>
            </p14:nvContentPartPr>
            <p14:xfrm>
              <a:off x="2949457" y="627286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B12271D-B4C4-51BC-290E-D7EE56E297B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43337" y="6266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8D4F55-7273-E086-F756-AAC1E8EE290E}"/>
                  </a:ext>
                </a:extLst>
              </p14:cNvPr>
              <p14:cNvContentPartPr/>
              <p14:nvPr/>
            </p14:nvContentPartPr>
            <p14:xfrm>
              <a:off x="609457" y="341158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8D4F55-7273-E086-F756-AAC1E8EE29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3337" y="3405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F935E1C-D643-789A-4813-5A0ECB5B6D16}"/>
                  </a:ext>
                </a:extLst>
              </p14:cNvPr>
              <p14:cNvContentPartPr/>
              <p14:nvPr/>
            </p14:nvContentPartPr>
            <p14:xfrm>
              <a:off x="2458057" y="121918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F935E1C-D643-789A-4813-5A0ECB5B6D1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1937" y="1213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2577320-2216-EC03-754C-FA4497EE6FBA}"/>
                  </a:ext>
                </a:extLst>
              </p14:cNvPr>
              <p14:cNvContentPartPr/>
              <p14:nvPr/>
            </p14:nvContentPartPr>
            <p14:xfrm>
              <a:off x="756697" y="154318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2577320-2216-EC03-754C-FA4497EE6FB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0577" y="1537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02B5169-3D75-2E33-F03D-1174D0DE08BA}"/>
                  </a:ext>
                </a:extLst>
              </p14:cNvPr>
              <p14:cNvContentPartPr/>
              <p14:nvPr/>
            </p14:nvContentPartPr>
            <p14:xfrm>
              <a:off x="6764377" y="81598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02B5169-3D75-2E33-F03D-1174D0DE08B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58257" y="809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14EF144-F980-A0E5-AA78-20119208A03A}"/>
                  </a:ext>
                </a:extLst>
              </p14:cNvPr>
              <p14:cNvContentPartPr/>
              <p14:nvPr/>
            </p14:nvContentPartPr>
            <p14:xfrm>
              <a:off x="11375617" y="116986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14EF144-F980-A0E5-AA78-20119208A0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369497" y="1163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505DA03-0CB0-4AA4-D62F-C0632F52F2A6}"/>
                  </a:ext>
                </a:extLst>
              </p14:cNvPr>
              <p14:cNvContentPartPr/>
              <p14:nvPr/>
            </p14:nvContentPartPr>
            <p14:xfrm>
              <a:off x="11444377" y="611554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505DA03-0CB0-4AA4-D62F-C0632F52F2A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438257" y="6109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DD5B56-118E-D082-9B45-A30BB4350AB4}"/>
                  </a:ext>
                </a:extLst>
              </p14:cNvPr>
              <p14:cNvContentPartPr/>
              <p14:nvPr/>
            </p14:nvContentPartPr>
            <p14:xfrm>
              <a:off x="8711257" y="331330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DD5B56-118E-D082-9B45-A30BB4350A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05137" y="330718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AA1D4E0-4D4B-D458-CF54-124026E9A61C}"/>
              </a:ext>
            </a:extLst>
          </p:cNvPr>
          <p:cNvSpPr txBox="1"/>
          <p:nvPr/>
        </p:nvSpPr>
        <p:spPr>
          <a:xfrm>
            <a:off x="815926" y="498769"/>
            <a:ext cx="496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Kako </a:t>
            </a:r>
            <a:r>
              <a:rPr lang="en-US" sz="48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nastaju</a:t>
            </a:r>
            <a:r>
              <a:rPr lang="en-US" sz="4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34" name="Graphic 33" descr="Mining tools outline">
            <a:extLst>
              <a:ext uri="{FF2B5EF4-FFF2-40B4-BE49-F238E27FC236}">
                <a16:creationId xmlns:a16="http://schemas.microsoft.com/office/drawing/2014/main" id="{F5C2DBFF-75C8-3818-51D2-FEC36C4E5BC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55249" y="643743"/>
            <a:ext cx="541048" cy="5410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F78252-9BB0-FA77-4011-8427A3FD9351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097334" y="619428"/>
            <a:ext cx="542591" cy="536494"/>
          </a:xfrm>
          <a:prstGeom prst="rect">
            <a:avLst/>
          </a:prstGeom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6BE4117D-62C8-2480-D6E3-E4DB0164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31" y="1932686"/>
            <a:ext cx="417654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Nastaju</a:t>
            </a: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eksplodiranjem</a:t>
            </a: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zvijezda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(supernova)</a:t>
            </a: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Jezgra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se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skupi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u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jako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malu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i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tešku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točku</a:t>
            </a: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Ima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tako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altLang="en-US" sz="28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jaku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gravitaciju</a:t>
            </a: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 pa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svijetlost</a:t>
            </a: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 ne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može</a:t>
            </a: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izaći</a:t>
            </a: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iz</a:t>
            </a:r>
            <a:r>
              <a:rPr lang="en-US" altLang="en-US" sz="2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en-US" sz="2800" err="1">
                <a:solidFill>
                  <a:schemeClr val="bg1"/>
                </a:solidFill>
                <a:latin typeface="Arial"/>
                <a:cs typeface="Arial"/>
              </a:rPr>
              <a:t>nje</a:t>
            </a:r>
            <a:endParaRPr lang="en-US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0B7220-94A4-265D-7CFC-53C3CAA6AE4F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493303" y="453827"/>
            <a:ext cx="5111666" cy="3014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E4BB7C-DBFD-CCDF-B9CA-F266D962A5BE}"/>
              </a:ext>
            </a:extLst>
          </p:cNvPr>
          <p:cNvCxnSpPr>
            <a:cxnSpLocks/>
          </p:cNvCxnSpPr>
          <p:nvPr/>
        </p:nvCxnSpPr>
        <p:spPr>
          <a:xfrm>
            <a:off x="7315200" y="3527348"/>
            <a:ext cx="0" cy="27555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C047CD-85E8-DBC1-3A0B-CB517150172B}"/>
              </a:ext>
            </a:extLst>
          </p:cNvPr>
          <p:cNvCxnSpPr/>
          <p:nvPr/>
        </p:nvCxnSpPr>
        <p:spPr>
          <a:xfrm>
            <a:off x="7315200" y="6272868"/>
            <a:ext cx="10323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C19B26-2069-72EE-F1A4-A16CC624A30D}"/>
              </a:ext>
            </a:extLst>
          </p:cNvPr>
          <p:cNvCxnSpPr/>
          <p:nvPr/>
        </p:nvCxnSpPr>
        <p:spPr>
          <a:xfrm flipV="1">
            <a:off x="8367252" y="4817748"/>
            <a:ext cx="0" cy="1455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8108BE-F44A-20FC-140E-D8936A9C3B7D}"/>
              </a:ext>
            </a:extLst>
          </p:cNvPr>
          <p:cNvCxnSpPr/>
          <p:nvPr/>
        </p:nvCxnSpPr>
        <p:spPr>
          <a:xfrm>
            <a:off x="8367252" y="4817748"/>
            <a:ext cx="32053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022E38-14FD-6884-761A-7C6576711A4E}"/>
              </a:ext>
            </a:extLst>
          </p:cNvPr>
          <p:cNvCxnSpPr/>
          <p:nvPr/>
        </p:nvCxnSpPr>
        <p:spPr>
          <a:xfrm>
            <a:off x="11552903" y="4817748"/>
            <a:ext cx="0" cy="1897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B04599-C9E5-5A43-9346-144B3F881838}"/>
              </a:ext>
            </a:extLst>
          </p:cNvPr>
          <p:cNvCxnSpPr/>
          <p:nvPr/>
        </p:nvCxnSpPr>
        <p:spPr>
          <a:xfrm flipH="1">
            <a:off x="10441858" y="6735097"/>
            <a:ext cx="11307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59FD1D-8735-4952-6968-2BFB0777D475}"/>
              </a:ext>
            </a:extLst>
          </p:cNvPr>
          <p:cNvCxnSpPr/>
          <p:nvPr/>
        </p:nvCxnSpPr>
        <p:spPr>
          <a:xfrm flipV="1">
            <a:off x="10412361" y="6272868"/>
            <a:ext cx="0" cy="442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9580101-1DCB-4EF8-77F3-64BC3E288FDE}"/>
              </a:ext>
            </a:extLst>
          </p:cNvPr>
          <p:cNvCxnSpPr>
            <a:cxnSpLocks/>
          </p:cNvCxnSpPr>
          <p:nvPr/>
        </p:nvCxnSpPr>
        <p:spPr>
          <a:xfrm flipH="1" flipV="1">
            <a:off x="8976937" y="6272868"/>
            <a:ext cx="1464921" cy="100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DA1B828-70BE-641B-F911-7EA26A2EEC3B}"/>
              </a:ext>
            </a:extLst>
          </p:cNvPr>
          <p:cNvCxnSpPr/>
          <p:nvPr/>
        </p:nvCxnSpPr>
        <p:spPr>
          <a:xfrm>
            <a:off x="8976937" y="6282894"/>
            <a:ext cx="0" cy="4325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FFC2FBA-EC22-CB8B-A329-5E57E69D6E51}"/>
              </a:ext>
            </a:extLst>
          </p:cNvPr>
          <p:cNvCxnSpPr/>
          <p:nvPr/>
        </p:nvCxnSpPr>
        <p:spPr>
          <a:xfrm flipH="1" flipV="1">
            <a:off x="2221897" y="6715432"/>
            <a:ext cx="6755040" cy="19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30D8FE7-CEA1-BBAD-AC63-27F4010B8279}"/>
                  </a:ext>
                </a:extLst>
              </p14:cNvPr>
              <p14:cNvContentPartPr/>
              <p14:nvPr/>
            </p14:nvContentPartPr>
            <p14:xfrm>
              <a:off x="2221897" y="6686148"/>
              <a:ext cx="20160" cy="361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30D8FE7-CEA1-BBAD-AC63-27F4010B827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15777" y="6680028"/>
                <a:ext cx="32400" cy="3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52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9770A1-8B03-EEFC-252A-1CB8A3E01304}"/>
                  </a:ext>
                </a:extLst>
              </p14:cNvPr>
              <p14:cNvContentPartPr/>
              <p14:nvPr/>
            </p14:nvContentPartPr>
            <p14:xfrm>
              <a:off x="1376617" y="68818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9770A1-8B03-EEFC-252A-1CB8A3E013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0497" y="682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118926-1E5A-79DB-463F-30B34A7BE210}"/>
                  </a:ext>
                </a:extLst>
              </p14:cNvPr>
              <p14:cNvContentPartPr/>
              <p14:nvPr/>
            </p14:nvContentPartPr>
            <p14:xfrm>
              <a:off x="3215137" y="429646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118926-1E5A-79DB-463F-30B34A7BE2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9017" y="4290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346C69-FE46-E79B-4027-4D0B1EC878A2}"/>
                  </a:ext>
                </a:extLst>
              </p14:cNvPr>
              <p14:cNvContentPartPr/>
              <p14:nvPr/>
            </p14:nvContentPartPr>
            <p14:xfrm>
              <a:off x="9625657" y="264478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346C69-FE46-E79B-4027-4D0B1EC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19537" y="2638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EB018E-5CA9-B705-C4F3-C3C76AB854C0}"/>
                  </a:ext>
                </a:extLst>
              </p14:cNvPr>
              <p14:cNvContentPartPr/>
              <p14:nvPr/>
            </p14:nvContentPartPr>
            <p14:xfrm>
              <a:off x="11100577" y="502402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EB018E-5CA9-B705-C4F3-C3C76AB854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4457" y="5017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4AE225-EF64-25D4-1F83-C8B201EB8179}"/>
                  </a:ext>
                </a:extLst>
              </p14:cNvPr>
              <p14:cNvContentPartPr/>
              <p14:nvPr/>
            </p14:nvContentPartPr>
            <p14:xfrm>
              <a:off x="7531177" y="433606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4AE225-EF64-25D4-1F83-C8B201EB8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25057" y="4329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AF60416-0194-68B7-5660-F225ED574824}"/>
                  </a:ext>
                </a:extLst>
              </p14:cNvPr>
              <p14:cNvContentPartPr/>
              <p14:nvPr/>
            </p14:nvContentPartPr>
            <p14:xfrm>
              <a:off x="7167577" y="277258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AF60416-0194-68B7-5660-F225ED57482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61457" y="276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803CEB-7C98-F5BC-5EB1-10BD23E38E72}"/>
                  </a:ext>
                </a:extLst>
              </p14:cNvPr>
              <p14:cNvContentPartPr/>
              <p14:nvPr/>
            </p14:nvContentPartPr>
            <p14:xfrm>
              <a:off x="9095017" y="505354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803CEB-7C98-F5BC-5EB1-10BD23E38E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88897" y="5047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A3182A-D0AD-84F3-A131-E374C511454A}"/>
                  </a:ext>
                </a:extLst>
              </p14:cNvPr>
              <p14:cNvContentPartPr/>
              <p14:nvPr/>
            </p14:nvContentPartPr>
            <p14:xfrm>
              <a:off x="5643697" y="678406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A3182A-D0AD-84F3-A131-E374C51145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7577" y="6777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32F118F-0FF3-FC45-D5D3-8266D61D093D}"/>
                  </a:ext>
                </a:extLst>
              </p14:cNvPr>
              <p14:cNvContentPartPr/>
              <p14:nvPr/>
            </p14:nvContentPartPr>
            <p14:xfrm>
              <a:off x="4365337" y="183838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32F118F-0FF3-FC45-D5D3-8266D61D09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59217" y="1832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3BCB63-1F7E-B674-121A-ED08F6C48BE8}"/>
                  </a:ext>
                </a:extLst>
              </p14:cNvPr>
              <p14:cNvContentPartPr/>
              <p14:nvPr/>
            </p14:nvContentPartPr>
            <p14:xfrm>
              <a:off x="6508777" y="85522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3BCB63-1F7E-B674-121A-ED08F6C48B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02657" y="849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C6E3E0-1D81-8140-ECF3-81BFA7585D89}"/>
                  </a:ext>
                </a:extLst>
              </p14:cNvPr>
              <p14:cNvContentPartPr/>
              <p14:nvPr/>
            </p14:nvContentPartPr>
            <p14:xfrm>
              <a:off x="10579657" y="201514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C6E3E0-1D81-8140-ECF3-81BFA7585D8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73537" y="2009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C0565C-8CC3-0B0F-FD0A-E296563A0418}"/>
                  </a:ext>
                </a:extLst>
              </p14:cNvPr>
              <p14:cNvContentPartPr/>
              <p14:nvPr/>
            </p14:nvContentPartPr>
            <p14:xfrm>
              <a:off x="12073657" y="390298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C0565C-8CC3-0B0F-FD0A-E296563A04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067537" y="3896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0C18DC8-FB46-84E2-07AE-407B894F9079}"/>
                  </a:ext>
                </a:extLst>
              </p14:cNvPr>
              <p14:cNvContentPartPr/>
              <p14:nvPr/>
            </p14:nvContentPartPr>
            <p14:xfrm>
              <a:off x="11375617" y="121918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0C18DC8-FB46-84E2-07AE-407B894F90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69497" y="1213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45895A6-6433-0905-B776-C135BE324BAB}"/>
                  </a:ext>
                </a:extLst>
              </p14:cNvPr>
              <p14:cNvContentPartPr/>
              <p14:nvPr/>
            </p14:nvContentPartPr>
            <p14:xfrm>
              <a:off x="8602897" y="74722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45895A6-6433-0905-B776-C135BE324BA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96777" y="74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668BFA-570B-7D5C-C77B-92263B8EEDB6}"/>
                  </a:ext>
                </a:extLst>
              </p14:cNvPr>
              <p14:cNvContentPartPr/>
              <p14:nvPr/>
            </p14:nvContentPartPr>
            <p14:xfrm>
              <a:off x="1169617" y="341158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668BFA-570B-7D5C-C77B-92263B8EEDB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63497" y="3405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02D5CB-1505-5165-66CA-3BB240B1A22A}"/>
                  </a:ext>
                </a:extLst>
              </p14:cNvPr>
              <p14:cNvContentPartPr/>
              <p14:nvPr/>
            </p14:nvContentPartPr>
            <p14:xfrm>
              <a:off x="1474537" y="607594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02D5CB-1505-5165-66CA-3BB240B1A2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68417" y="606982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5B94C2F-72BA-C68B-B705-64F4B674EFBE}"/>
              </a:ext>
            </a:extLst>
          </p:cNvPr>
          <p:cNvGrpSpPr/>
          <p:nvPr/>
        </p:nvGrpSpPr>
        <p:grpSpPr>
          <a:xfrm>
            <a:off x="5732257" y="6410388"/>
            <a:ext cx="360" cy="360"/>
            <a:chOff x="5732257" y="641038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E0D045-B9D2-732A-6B78-4075255DF330}"/>
                    </a:ext>
                  </a:extLst>
                </p14:cNvPr>
                <p14:cNvContentPartPr/>
                <p14:nvPr/>
              </p14:nvContentPartPr>
              <p14:xfrm>
                <a:off x="5732257" y="6410388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E0D045-B9D2-732A-6B78-4075255DF3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26137" y="640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5A7654B-4BBB-8A51-D9E2-DF3407B20533}"/>
                    </a:ext>
                  </a:extLst>
                </p14:cNvPr>
                <p14:cNvContentPartPr/>
                <p14:nvPr/>
              </p14:nvContentPartPr>
              <p14:xfrm>
                <a:off x="5732257" y="6410388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5A7654B-4BBB-8A51-D9E2-DF3407B205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26137" y="640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9D3063-2E80-F2DB-AABD-C876210E6145}"/>
                    </a:ext>
                  </a:extLst>
                </p14:cNvPr>
                <p14:cNvContentPartPr/>
                <p14:nvPr/>
              </p14:nvContentPartPr>
              <p14:xfrm>
                <a:off x="5732257" y="6410388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9D3063-2E80-F2DB-AABD-C876210E61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26137" y="640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2B8F20-B423-E8B0-B76B-D328AB250E94}"/>
                    </a:ext>
                  </a:extLst>
                </p14:cNvPr>
                <p14:cNvContentPartPr/>
                <p14:nvPr/>
              </p14:nvContentPartPr>
              <p14:xfrm>
                <a:off x="5732257" y="6410388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2B8F20-B423-E8B0-B76B-D328AB250E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26137" y="6404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55DCE7-0E27-A55E-A710-E32D78941EA8}"/>
              </a:ext>
            </a:extLst>
          </p:cNvPr>
          <p:cNvGrpSpPr/>
          <p:nvPr/>
        </p:nvGrpSpPr>
        <p:grpSpPr>
          <a:xfrm>
            <a:off x="5860057" y="4867068"/>
            <a:ext cx="360" cy="360"/>
            <a:chOff x="5860057" y="486706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F24381-B2A3-00DB-5842-0E545E5F039B}"/>
                    </a:ext>
                  </a:extLst>
                </p14:cNvPr>
                <p14:cNvContentPartPr/>
                <p14:nvPr/>
              </p14:nvContentPartPr>
              <p14:xfrm>
                <a:off x="5860057" y="4867068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F24381-B2A3-00DB-5842-0E545E5F03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3937" y="48609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2BFA25-8218-B670-9495-B9EBD80008AC}"/>
                    </a:ext>
                  </a:extLst>
                </p14:cNvPr>
                <p14:cNvContentPartPr/>
                <p14:nvPr/>
              </p14:nvContentPartPr>
              <p14:xfrm>
                <a:off x="5860057" y="4867068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2BFA25-8218-B670-9495-B9EBD80008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3937" y="48609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AD9DB7-727A-DABE-8DC7-7F9A9946D128}"/>
                    </a:ext>
                  </a:extLst>
                </p14:cNvPr>
                <p14:cNvContentPartPr/>
                <p14:nvPr/>
              </p14:nvContentPartPr>
              <p14:xfrm>
                <a:off x="5860057" y="4867068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AD9DB7-727A-DABE-8DC7-7F9A9946D1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53937" y="48609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84AD0A-90EB-A3EC-2833-B313A0A9E8A6}"/>
                    </a:ext>
                  </a:extLst>
                </p14:cNvPr>
                <p14:cNvContentPartPr/>
                <p14:nvPr/>
              </p14:nvContentPartPr>
              <p14:xfrm>
                <a:off x="5860057" y="4867068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84AD0A-90EB-A3EC-2833-B313A0A9E8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53937" y="48609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E6EED0-D417-68B9-1A20-94F8A61E7040}"/>
                    </a:ext>
                  </a:extLst>
                </p14:cNvPr>
                <p14:cNvContentPartPr/>
                <p14:nvPr/>
              </p14:nvContentPartPr>
              <p14:xfrm>
                <a:off x="5860057" y="4867068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E6EED0-D417-68B9-1A20-94F8A61E70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53937" y="48609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819E28-C055-6E70-73BB-0B2C628FE7AD}"/>
                    </a:ext>
                  </a:extLst>
                </p14:cNvPr>
                <p14:cNvContentPartPr/>
                <p14:nvPr/>
              </p14:nvContentPartPr>
              <p14:xfrm>
                <a:off x="5860057" y="4867068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819E28-C055-6E70-73BB-0B2C628FE7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3937" y="48609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88FD58-0E5A-AEAF-9E3B-F7C4AF8D5AA8}"/>
              </a:ext>
            </a:extLst>
          </p:cNvPr>
          <p:cNvGrpSpPr/>
          <p:nvPr/>
        </p:nvGrpSpPr>
        <p:grpSpPr>
          <a:xfrm>
            <a:off x="3470377" y="1012548"/>
            <a:ext cx="360" cy="360"/>
            <a:chOff x="3470377" y="101254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4BA6AD-E405-43F4-4F15-F8DC21E940A3}"/>
                    </a:ext>
                  </a:extLst>
                </p14:cNvPr>
                <p14:cNvContentPartPr/>
                <p14:nvPr/>
              </p14:nvContentPartPr>
              <p14:xfrm>
                <a:off x="3470377" y="1012548"/>
                <a:ext cx="360" cy="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4BA6AD-E405-43F4-4F15-F8DC21E940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64257" y="1006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239E6D8-0D6B-5B70-30AD-9259B65B06B2}"/>
                    </a:ext>
                  </a:extLst>
                </p14:cNvPr>
                <p14:cNvContentPartPr/>
                <p14:nvPr/>
              </p14:nvContentPartPr>
              <p14:xfrm>
                <a:off x="3470377" y="1012548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239E6D8-0D6B-5B70-30AD-9259B65B06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4257" y="1006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4B969A0-DF3E-2721-35AD-3535D7D160BE}"/>
                    </a:ext>
                  </a:extLst>
                </p14:cNvPr>
                <p14:cNvContentPartPr/>
                <p14:nvPr/>
              </p14:nvContentPartPr>
              <p14:xfrm>
                <a:off x="3470377" y="1012548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4B969A0-DF3E-2721-35AD-3535D7D160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4257" y="1006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B4D6D6-E0B6-1D03-B12A-62C241B4FA2D}"/>
                    </a:ext>
                  </a:extLst>
                </p14:cNvPr>
                <p14:cNvContentPartPr/>
                <p14:nvPr/>
              </p14:nvContentPartPr>
              <p14:xfrm>
                <a:off x="3470377" y="1012548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B4D6D6-E0B6-1D03-B12A-62C241B4FA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4257" y="1006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3A02C0-45F0-5BC7-4ACA-6C6B99731AA7}"/>
                    </a:ext>
                  </a:extLst>
                </p14:cNvPr>
                <p14:cNvContentPartPr/>
                <p14:nvPr/>
              </p14:nvContentPartPr>
              <p14:xfrm>
                <a:off x="3470377" y="1012548"/>
                <a:ext cx="36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3A02C0-45F0-5BC7-4ACA-6C6B99731A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4257" y="1006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4BF0EF-E92C-375C-BF96-ABCA482EFA60}"/>
                    </a:ext>
                  </a:extLst>
                </p14:cNvPr>
                <p14:cNvContentPartPr/>
                <p14:nvPr/>
              </p14:nvContentPartPr>
              <p14:xfrm>
                <a:off x="3470377" y="1012548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4BF0EF-E92C-375C-BF96-ABCA482EFA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64257" y="1006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7594BB-2C46-74BA-D97A-F9A2237960EB}"/>
                    </a:ext>
                  </a:extLst>
                </p14:cNvPr>
                <p14:cNvContentPartPr/>
                <p14:nvPr/>
              </p14:nvContentPartPr>
              <p14:xfrm>
                <a:off x="3470377" y="1012548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7594BB-2C46-74BA-D97A-F9A2237960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64257" y="1006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78AE96F-5AA1-5210-96D3-E5E30C01D7FF}"/>
                  </a:ext>
                </a:extLst>
              </p14:cNvPr>
              <p14:cNvContentPartPr/>
              <p14:nvPr/>
            </p14:nvContentPartPr>
            <p14:xfrm>
              <a:off x="5329057" y="3264348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78AE96F-5AA1-5210-96D3-E5E30C01D7F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22937" y="3258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79FBE58-883E-B1A0-2CA0-D424B1BED5B3}"/>
                  </a:ext>
                </a:extLst>
              </p14:cNvPr>
              <p14:cNvContentPartPr/>
              <p14:nvPr/>
            </p14:nvContentPartPr>
            <p14:xfrm>
              <a:off x="1012657" y="1828668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79FBE58-883E-B1A0-2CA0-D424B1BED5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6537" y="182254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2B09127-5703-CFE7-5F3C-D90DEA0EB832}"/>
              </a:ext>
            </a:extLst>
          </p:cNvPr>
          <p:cNvGrpSpPr/>
          <p:nvPr/>
        </p:nvGrpSpPr>
        <p:grpSpPr>
          <a:xfrm>
            <a:off x="8288617" y="2359308"/>
            <a:ext cx="360" cy="360"/>
            <a:chOff x="8288617" y="235930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D616BC9-BEB5-78E0-F1DA-E68186B415C1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D616BC9-BEB5-78E0-F1DA-E68186B415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AFF855-E6E4-476C-8071-0FC681832D39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AFF855-E6E4-476C-8071-0FC681832D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D9C564-8FE8-4016-4A3A-88599B45DB37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D9C564-8FE8-4016-4A3A-88599B45DB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E6D8247-91C4-B82B-B28C-4B952C6C2F8B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E6D8247-91C4-B82B-B28C-4B952C6C2F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3E3199-A41E-793D-FA26-7C01F5E99A7A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3E3199-A41E-793D-FA26-7C01F5E99A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4BC39DE-5A05-4609-AE93-B284236C24BD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4BC39DE-5A05-4609-AE93-B284236C24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DE9F4C-FCEF-A8C0-991E-9277F068263F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DE9F4C-FCEF-A8C0-991E-9277F06826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8495F9-7CEF-2B65-AFD5-AE456A89FF89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8495F9-7CEF-2B65-AFD5-AE456A89FF8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13EF03-AF88-28EA-E18B-B74DE23E36B3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13EF03-AF88-28EA-E18B-B74DE23E36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A85306-8996-4C6B-DD1D-D3396F0FD7E7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A85306-8996-4C6B-DD1D-D3396F0FD7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3E882B-FABE-5ECE-3774-7A308DE1A989}"/>
                    </a:ext>
                  </a:extLst>
                </p14:cNvPr>
                <p14:cNvContentPartPr/>
                <p14:nvPr/>
              </p14:nvContentPartPr>
              <p14:xfrm>
                <a:off x="8288617" y="2359308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3E882B-FABE-5ECE-3774-7A308DE1A9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82497" y="23531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2A1245-4A33-E44A-E552-D053D1132701}"/>
              </a:ext>
            </a:extLst>
          </p:cNvPr>
          <p:cNvGrpSpPr/>
          <p:nvPr/>
        </p:nvGrpSpPr>
        <p:grpSpPr>
          <a:xfrm>
            <a:off x="4866817" y="3539388"/>
            <a:ext cx="360" cy="360"/>
            <a:chOff x="4866817" y="353938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3CB954C-0055-67D2-9E83-4201A144169D}"/>
                    </a:ext>
                  </a:extLst>
                </p14:cNvPr>
                <p14:cNvContentPartPr/>
                <p14:nvPr/>
              </p14:nvContentPartPr>
              <p14:xfrm>
                <a:off x="4866817" y="3539388"/>
                <a:ext cx="36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3CB954C-0055-67D2-9E83-4201A14416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60697" y="3533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3FDCB2-A464-7593-2493-DBAF870B6CFF}"/>
                    </a:ext>
                  </a:extLst>
                </p14:cNvPr>
                <p14:cNvContentPartPr/>
                <p14:nvPr/>
              </p14:nvContentPartPr>
              <p14:xfrm>
                <a:off x="4866817" y="3539388"/>
                <a:ext cx="3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3FDCB2-A464-7593-2493-DBAF870B6C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60697" y="3533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2DF47F-2441-1D5F-19B9-978570615058}"/>
                    </a:ext>
                  </a:extLst>
                </p14:cNvPr>
                <p14:cNvContentPartPr/>
                <p14:nvPr/>
              </p14:nvContentPartPr>
              <p14:xfrm>
                <a:off x="4866817" y="3539388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2DF47F-2441-1D5F-19B9-9785706150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60697" y="3533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65113A-19EE-C347-2D6E-306FE0F5C720}"/>
                    </a:ext>
                  </a:extLst>
                </p14:cNvPr>
                <p14:cNvContentPartPr/>
                <p14:nvPr/>
              </p14:nvContentPartPr>
              <p14:xfrm>
                <a:off x="4866817" y="3539388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65113A-19EE-C347-2D6E-306FE0F5C7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0697" y="35332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B028D5-780F-80E1-71AD-21A0780F1828}"/>
              </a:ext>
            </a:extLst>
          </p:cNvPr>
          <p:cNvGrpSpPr/>
          <p:nvPr/>
        </p:nvGrpSpPr>
        <p:grpSpPr>
          <a:xfrm>
            <a:off x="8445937" y="6243348"/>
            <a:ext cx="360" cy="360"/>
            <a:chOff x="8445937" y="624334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8DD1DE-E90C-E24F-16B5-8804D263D9A0}"/>
                    </a:ext>
                  </a:extLst>
                </p14:cNvPr>
                <p14:cNvContentPartPr/>
                <p14:nvPr/>
              </p14:nvContentPartPr>
              <p14:xfrm>
                <a:off x="8445937" y="6243348"/>
                <a:ext cx="3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8DD1DE-E90C-E24F-16B5-8804D263D9A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9817" y="62372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1423362-1455-B564-F759-2E012D91EC36}"/>
                    </a:ext>
                  </a:extLst>
                </p14:cNvPr>
                <p14:cNvContentPartPr/>
                <p14:nvPr/>
              </p14:nvContentPartPr>
              <p14:xfrm>
                <a:off x="8445937" y="6243348"/>
                <a:ext cx="360" cy="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1423362-1455-B564-F759-2E012D91EC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9817" y="62372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0B9382-D8B3-76EB-0D48-3BD67C887A7D}"/>
                    </a:ext>
                  </a:extLst>
                </p14:cNvPr>
                <p14:cNvContentPartPr/>
                <p14:nvPr/>
              </p14:nvContentPartPr>
              <p14:xfrm>
                <a:off x="8445937" y="6243348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0B9382-D8B3-76EB-0D48-3BD67C887A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39817" y="62372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50F66A0-B725-F7FD-007C-23AF9DC27A3A}"/>
              </a:ext>
            </a:extLst>
          </p:cNvPr>
          <p:cNvGrpSpPr/>
          <p:nvPr/>
        </p:nvGrpSpPr>
        <p:grpSpPr>
          <a:xfrm>
            <a:off x="2949457" y="2811828"/>
            <a:ext cx="360" cy="360"/>
            <a:chOff x="2949457" y="281182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BC1AF1-246B-34FB-BE6B-05AC55FC770A}"/>
                    </a:ext>
                  </a:extLst>
                </p14:cNvPr>
                <p14:cNvContentPartPr/>
                <p14:nvPr/>
              </p14:nvContentPartPr>
              <p14:xfrm>
                <a:off x="2949457" y="2811828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BC1AF1-246B-34FB-BE6B-05AC55FC77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43337" y="28057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447CA9-1A60-F5C0-BFEB-49A15EDA5B63}"/>
                    </a:ext>
                  </a:extLst>
                </p14:cNvPr>
                <p14:cNvContentPartPr/>
                <p14:nvPr/>
              </p14:nvContentPartPr>
              <p14:xfrm>
                <a:off x="2949457" y="2811828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447CA9-1A60-F5C0-BFEB-49A15EDA5B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43337" y="28057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2E342F-738A-BEF1-61FA-E20759837543}"/>
                  </a:ext>
                </a:extLst>
              </p14:cNvPr>
              <p14:cNvContentPartPr/>
              <p14:nvPr/>
            </p14:nvContentPartPr>
            <p14:xfrm>
              <a:off x="3657217" y="6075948"/>
              <a:ext cx="360" cy="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2E342F-738A-BEF1-61FA-E2075983754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51097" y="606982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69" name="Online Media 68" title="Kako nastaje crna rupa?">
            <a:hlinkClick r:id="" action="ppaction://noaction"/>
            <a:extLst>
              <a:ext uri="{FF2B5EF4-FFF2-40B4-BE49-F238E27FC236}">
                <a16:creationId xmlns:a16="http://schemas.microsoft.com/office/drawing/2014/main" id="{2FB6D07B-6C11-99CA-BE01-CCDE641974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6"/>
          <a:stretch>
            <a:fillRect/>
          </a:stretch>
        </p:blipFill>
        <p:spPr>
          <a:xfrm>
            <a:off x="624618" y="592938"/>
            <a:ext cx="8219487" cy="464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284C1C9-AFED-9097-46F7-9BC1279FC091}"/>
                  </a:ext>
                </a:extLst>
              </p14:cNvPr>
              <p14:cNvContentPartPr/>
              <p14:nvPr/>
            </p14:nvContentPartPr>
            <p14:xfrm>
              <a:off x="570217" y="747228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284C1C9-AFED-9097-46F7-9BC1279FC09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64097" y="741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E6304F0-5458-6F69-FC62-CF493F34FC5D}"/>
                  </a:ext>
                </a:extLst>
              </p14:cNvPr>
              <p14:cNvContentPartPr/>
              <p14:nvPr/>
            </p14:nvContentPartPr>
            <p14:xfrm>
              <a:off x="579937" y="1907508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E6304F0-5458-6F69-FC62-CF493F34FC5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73817" y="1901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E72D7CC-5A79-5729-5A33-0194DC951FDF}"/>
                  </a:ext>
                </a:extLst>
              </p14:cNvPr>
              <p14:cNvContentPartPr/>
              <p14:nvPr/>
            </p14:nvContentPartPr>
            <p14:xfrm>
              <a:off x="442417" y="2654508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E72D7CC-5A79-5729-5A33-0194DC951FD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36297" y="2648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BF551AC-826E-B289-DED5-0880E07C7B3F}"/>
                  </a:ext>
                </a:extLst>
              </p14:cNvPr>
              <p14:cNvContentPartPr/>
              <p14:nvPr/>
            </p14:nvContentPartPr>
            <p14:xfrm>
              <a:off x="894937" y="3323388"/>
              <a:ext cx="360" cy="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BF551AC-826E-B289-DED5-0880E07C7B3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88817" y="3317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DA585FD-237F-CA45-E6C0-2AE9CC12B860}"/>
                  </a:ext>
                </a:extLst>
              </p14:cNvPr>
              <p14:cNvContentPartPr/>
              <p14:nvPr/>
            </p14:nvContentPartPr>
            <p14:xfrm>
              <a:off x="402817" y="5112588"/>
              <a:ext cx="360" cy="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DA585FD-237F-CA45-E6C0-2AE9CC12B86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96697" y="510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873C134-292A-B6FE-510D-A0760A75750B}"/>
                  </a:ext>
                </a:extLst>
              </p14:cNvPr>
              <p14:cNvContentPartPr/>
              <p14:nvPr/>
            </p14:nvContentPartPr>
            <p14:xfrm>
              <a:off x="2094097" y="2979228"/>
              <a:ext cx="360" cy="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873C134-292A-B6FE-510D-A0760A75750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087977" y="2973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B0D2C38-069D-3EBF-60F6-5A8E17AAED38}"/>
                  </a:ext>
                </a:extLst>
              </p14:cNvPr>
              <p14:cNvContentPartPr/>
              <p14:nvPr/>
            </p14:nvContentPartPr>
            <p14:xfrm>
              <a:off x="668497" y="2143308"/>
              <a:ext cx="360" cy="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B0D2C38-069D-3EBF-60F6-5A8E17AAED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62377" y="2137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0260847-BF28-5554-A655-9DCC1141AE68}"/>
                  </a:ext>
                </a:extLst>
              </p14:cNvPr>
              <p14:cNvContentPartPr/>
              <p14:nvPr/>
            </p14:nvContentPartPr>
            <p14:xfrm>
              <a:off x="1032457" y="422508"/>
              <a:ext cx="360" cy="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0260847-BF28-5554-A655-9DCC1141AE6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26337" y="416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29EDC8A-9165-54B4-8168-99FEEE036187}"/>
                  </a:ext>
                </a:extLst>
              </p14:cNvPr>
              <p14:cNvContentPartPr/>
              <p14:nvPr/>
            </p14:nvContentPartPr>
            <p14:xfrm>
              <a:off x="3165817" y="589548"/>
              <a:ext cx="360" cy="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29EDC8A-9165-54B4-8168-99FEEE03618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59697" y="583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C4026D6-9283-F7C2-8038-2FF4B2E106E4}"/>
                  </a:ext>
                </a:extLst>
              </p14:cNvPr>
              <p14:cNvContentPartPr/>
              <p14:nvPr/>
            </p14:nvContentPartPr>
            <p14:xfrm>
              <a:off x="4276777" y="225948"/>
              <a:ext cx="36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C4026D6-9283-F7C2-8038-2FF4B2E106E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70657" y="219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C2C8B8-0616-D4D1-D2EC-2462E2540EB5}"/>
                  </a:ext>
                </a:extLst>
              </p14:cNvPr>
              <p14:cNvContentPartPr/>
              <p14:nvPr/>
            </p14:nvContentPartPr>
            <p14:xfrm>
              <a:off x="6204217" y="884748"/>
              <a:ext cx="360" cy="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C2C8B8-0616-D4D1-D2EC-2462E2540EB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98097" y="878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2429C7A-DF9C-73C0-0685-298EF7F1E432}"/>
                  </a:ext>
                </a:extLst>
              </p14:cNvPr>
              <p14:cNvContentPartPr/>
              <p14:nvPr/>
            </p14:nvContentPartPr>
            <p14:xfrm>
              <a:off x="6488977" y="48828"/>
              <a:ext cx="360" cy="3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2429C7A-DF9C-73C0-0685-298EF7F1E43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482857" y="42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06036F6-BBE5-EBA0-E9E0-8BFEEB8391B2}"/>
                  </a:ext>
                </a:extLst>
              </p14:cNvPr>
              <p14:cNvContentPartPr/>
              <p14:nvPr/>
            </p14:nvContentPartPr>
            <p14:xfrm>
              <a:off x="7127977" y="43258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06036F6-BBE5-EBA0-E9E0-8BFEEB8391B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121857" y="42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03AB0E1-8C04-7DA1-7DE2-85360F4D4523}"/>
                  </a:ext>
                </a:extLst>
              </p14:cNvPr>
              <p14:cNvContentPartPr/>
              <p14:nvPr/>
            </p14:nvContentPartPr>
            <p14:xfrm>
              <a:off x="10195897" y="432588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03AB0E1-8C04-7DA1-7DE2-85360F4D452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189777" y="42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839D4A8-015F-50CA-30AC-54FC2B1938C8}"/>
                  </a:ext>
                </a:extLst>
              </p14:cNvPr>
              <p14:cNvContentPartPr/>
              <p14:nvPr/>
            </p14:nvContentPartPr>
            <p14:xfrm>
              <a:off x="11523217" y="324588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839D4A8-015F-50CA-30AC-54FC2B1938C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517097" y="318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1F60A69-F566-53AB-85AE-AF2982904992}"/>
                  </a:ext>
                </a:extLst>
              </p14:cNvPr>
              <p14:cNvContentPartPr/>
              <p14:nvPr/>
            </p14:nvContentPartPr>
            <p14:xfrm>
              <a:off x="11837857" y="3746028"/>
              <a:ext cx="360" cy="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1F60A69-F566-53AB-85AE-AF298290499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831737" y="3739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98F61D4-A7F0-036D-BEC2-A13F3D17130B}"/>
                  </a:ext>
                </a:extLst>
              </p14:cNvPr>
              <p14:cNvContentPartPr/>
              <p14:nvPr/>
            </p14:nvContentPartPr>
            <p14:xfrm>
              <a:off x="11533297" y="2723268"/>
              <a:ext cx="360" cy="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98F61D4-A7F0-036D-BEC2-A13F3D17130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527177" y="2717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E7012C4-5794-AECF-3161-143AEA42F9BF}"/>
                  </a:ext>
                </a:extLst>
              </p14:cNvPr>
              <p14:cNvContentPartPr/>
              <p14:nvPr/>
            </p14:nvContentPartPr>
            <p14:xfrm>
              <a:off x="11857297" y="5928708"/>
              <a:ext cx="360" cy="3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E7012C4-5794-AECF-3161-143AEA42F9B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851177" y="5922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1BE6902-5595-22FB-29C6-0A28C96687D3}"/>
                  </a:ext>
                </a:extLst>
              </p14:cNvPr>
              <p14:cNvContentPartPr/>
              <p14:nvPr/>
            </p14:nvContentPartPr>
            <p14:xfrm>
              <a:off x="11543017" y="5318868"/>
              <a:ext cx="360" cy="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1BE6902-5595-22FB-29C6-0A28C96687D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536897" y="5312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048A663-4C29-E902-6675-A92A342106CE}"/>
                  </a:ext>
                </a:extLst>
              </p14:cNvPr>
              <p14:cNvContentPartPr/>
              <p14:nvPr/>
            </p14:nvContentPartPr>
            <p14:xfrm>
              <a:off x="11375617" y="6695868"/>
              <a:ext cx="3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048A663-4C29-E902-6675-A92A342106C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369497" y="6689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5D61EB9-A3BE-3440-F2E8-5356F95B4C87}"/>
                  </a:ext>
                </a:extLst>
              </p14:cNvPr>
              <p14:cNvContentPartPr/>
              <p14:nvPr/>
            </p14:nvContentPartPr>
            <p14:xfrm>
              <a:off x="10362937" y="6420108"/>
              <a:ext cx="3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5D61EB9-A3BE-3440-F2E8-5356F95B4C8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356817" y="6413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E93727C-5B5E-EF38-785E-4EB5699CE453}"/>
                  </a:ext>
                </a:extLst>
              </p14:cNvPr>
              <p14:cNvContentPartPr/>
              <p14:nvPr/>
            </p14:nvContentPartPr>
            <p14:xfrm>
              <a:off x="9271777" y="6518748"/>
              <a:ext cx="36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E93727C-5B5E-EF38-785E-4EB5699CE45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265657" y="6512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114F862-25B9-762A-2A53-301BD87CAD70}"/>
                  </a:ext>
                </a:extLst>
              </p14:cNvPr>
              <p14:cNvContentPartPr/>
              <p14:nvPr/>
            </p14:nvContentPartPr>
            <p14:xfrm>
              <a:off x="7777057" y="6686148"/>
              <a:ext cx="360" cy="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114F862-25B9-762A-2A53-301BD87CAD7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770937" y="6680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73BC1EF-9078-C32C-C150-70268D7DDB7C}"/>
                  </a:ext>
                </a:extLst>
              </p14:cNvPr>
              <p14:cNvContentPartPr/>
              <p14:nvPr/>
            </p14:nvContentPartPr>
            <p14:xfrm>
              <a:off x="3578737" y="6459708"/>
              <a:ext cx="360" cy="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73BC1EF-9078-C32C-C150-70268D7DDB7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72617" y="6453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42E9E80-ABB3-0B73-AACD-C641FD6DF5EC}"/>
                  </a:ext>
                </a:extLst>
              </p14:cNvPr>
              <p14:cNvContentPartPr/>
              <p14:nvPr/>
            </p14:nvContentPartPr>
            <p14:xfrm>
              <a:off x="2271217" y="6686148"/>
              <a:ext cx="360" cy="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42E9E80-ABB3-0B73-AACD-C641FD6DF5E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265097" y="6680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8EFB51C-0C18-CBA6-076F-DE922AF3F8DE}"/>
                  </a:ext>
                </a:extLst>
              </p14:cNvPr>
              <p14:cNvContentPartPr/>
              <p14:nvPr/>
            </p14:nvContentPartPr>
            <p14:xfrm>
              <a:off x="609457" y="6498948"/>
              <a:ext cx="360" cy="3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8EFB51C-0C18-CBA6-076F-DE922AF3F8D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3337" y="6492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E66BEAC-8AFF-3CB2-6991-3ECEB70D9B29}"/>
                  </a:ext>
                </a:extLst>
              </p14:cNvPr>
              <p14:cNvContentPartPr/>
              <p14:nvPr/>
            </p14:nvContentPartPr>
            <p14:xfrm>
              <a:off x="727537" y="5790828"/>
              <a:ext cx="360" cy="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E66BEAC-8AFF-3CB2-6991-3ECEB70D9B2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21417" y="5784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7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1C99433-92C8-159F-6DEB-57A253A31E5F}"/>
                  </a:ext>
                </a:extLst>
              </p14:cNvPr>
              <p14:cNvContentPartPr/>
              <p14:nvPr/>
            </p14:nvContentPartPr>
            <p14:xfrm>
              <a:off x="4040977" y="255828"/>
              <a:ext cx="360" cy="3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1C99433-92C8-159F-6DEB-57A253A31E5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034857" y="249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7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DD7E56B-77EC-C4E7-ACCE-4F861F9BC085}"/>
                  </a:ext>
                </a:extLst>
              </p14:cNvPr>
              <p14:cNvContentPartPr/>
              <p14:nvPr/>
            </p14:nvContentPartPr>
            <p14:xfrm>
              <a:off x="2064577" y="127308"/>
              <a:ext cx="360" cy="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DD7E56B-77EC-C4E7-ACCE-4F861F9BC08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058457" y="121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7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276FA09-3B9E-976F-0B65-BC6890DEB941}"/>
                  </a:ext>
                </a:extLst>
              </p14:cNvPr>
              <p14:cNvContentPartPr/>
              <p14:nvPr/>
            </p14:nvContentPartPr>
            <p14:xfrm>
              <a:off x="6617137" y="1218941"/>
              <a:ext cx="360" cy="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276FA09-3B9E-976F-0B65-BC6890DEB94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11017" y="121282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7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15365E2-0F4E-E015-43BE-E259B0480D82}"/>
                  </a:ext>
                </a:extLst>
              </p14:cNvPr>
              <p14:cNvContentPartPr/>
              <p14:nvPr/>
            </p14:nvContentPartPr>
            <p14:xfrm>
              <a:off x="2890417" y="2399021"/>
              <a:ext cx="360" cy="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15365E2-0F4E-E015-43BE-E259B0480D8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884297" y="239290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15E19917-9CE3-6E3A-2944-D1F99AC8E399}"/>
              </a:ext>
            </a:extLst>
          </p:cNvPr>
          <p:cNvSpPr txBox="1"/>
          <p:nvPr/>
        </p:nvSpPr>
        <p:spPr>
          <a:xfrm>
            <a:off x="615937" y="5432873"/>
            <a:ext cx="758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Kratki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videozapis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179"/>
              </a:rPr>
              <a:t>https://youtu.be/FfEDlzByHFQ?si=kbQokrBbM5H-pLXW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B5CE27-C2D6-4532-331F-2C4AA6419569}"/>
                  </a:ext>
                </a:extLst>
              </p14:cNvPr>
              <p14:cNvContentPartPr/>
              <p14:nvPr/>
            </p14:nvContentPartPr>
            <p14:xfrm>
              <a:off x="3569017" y="293962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B5CE27-C2D6-4532-331F-2C4AA64195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897" y="2933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B7CCCC-59FE-702A-6922-8CCB19762A3F}"/>
                  </a:ext>
                </a:extLst>
              </p14:cNvPr>
              <p14:cNvContentPartPr/>
              <p14:nvPr/>
            </p14:nvContentPartPr>
            <p14:xfrm>
              <a:off x="6558097" y="43555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B7CCCC-59FE-702A-6922-8CCB19762A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1977" y="4349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C03925-51DA-FE8C-C447-E9EEB1E40EC9}"/>
                  </a:ext>
                </a:extLst>
              </p14:cNvPr>
              <p14:cNvContentPartPr/>
              <p14:nvPr/>
            </p14:nvContentPartPr>
            <p14:xfrm>
              <a:off x="3244297" y="485734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C03925-51DA-FE8C-C447-E9EEB1E40E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8177" y="4851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424306-7DF2-7E89-DE75-9A9F1CE13A48}"/>
                  </a:ext>
                </a:extLst>
              </p14:cNvPr>
              <p14:cNvContentPartPr/>
              <p14:nvPr/>
            </p14:nvContentPartPr>
            <p14:xfrm>
              <a:off x="1612417" y="240862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424306-7DF2-7E89-DE75-9A9F1CE13A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6297" y="2402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94BEB0-3F79-B10D-B8A6-DC4994D64AB5}"/>
                  </a:ext>
                </a:extLst>
              </p14:cNvPr>
              <p14:cNvContentPartPr/>
              <p14:nvPr/>
            </p14:nvContentPartPr>
            <p14:xfrm>
              <a:off x="8514697" y="157306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94BEB0-3F79-B10D-B8A6-DC4994D64A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8577" y="1566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1E683A-2B9E-A45F-23E8-7015C7FB2D10}"/>
                  </a:ext>
                </a:extLst>
              </p14:cNvPr>
              <p14:cNvContentPartPr/>
              <p14:nvPr/>
            </p14:nvContentPartPr>
            <p14:xfrm>
              <a:off x="10825177" y="483718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1E683A-2B9E-A45F-23E8-7015C7FB2D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19057" y="4831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F67C5-87D5-9548-3870-F3A41F51DF56}"/>
                  </a:ext>
                </a:extLst>
              </p14:cNvPr>
              <p14:cNvContentPartPr/>
              <p14:nvPr/>
            </p14:nvContentPartPr>
            <p14:xfrm>
              <a:off x="8789737" y="546646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F67C5-87D5-9548-3870-F3A41F51DF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83617" y="5460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11BE5B-30B7-BED4-78BA-37B895E8C1F7}"/>
                  </a:ext>
                </a:extLst>
              </p14:cNvPr>
              <p14:cNvContentPartPr/>
              <p14:nvPr/>
            </p14:nvContentPartPr>
            <p14:xfrm>
              <a:off x="7629817" y="251698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11BE5B-30B7-BED4-78BA-37B895E8C1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23697" y="2510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F7B5C0-72C4-D346-B331-4996A1794A5D}"/>
                  </a:ext>
                </a:extLst>
              </p14:cNvPr>
              <p14:cNvContentPartPr/>
              <p14:nvPr/>
            </p14:nvContentPartPr>
            <p14:xfrm>
              <a:off x="6184057" y="240862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F7B5C0-72C4-D346-B331-4996A1794A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7937" y="2402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D2AB30-6273-9ED3-A482-637FCDC090FF}"/>
                  </a:ext>
                </a:extLst>
              </p14:cNvPr>
              <p14:cNvContentPartPr/>
              <p14:nvPr/>
            </p14:nvContentPartPr>
            <p14:xfrm>
              <a:off x="4198297" y="231034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D2AB30-6273-9ED3-A482-637FCDC090F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2177" y="2304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AB5210-5366-F059-CD7C-65855ADB3030}"/>
                  </a:ext>
                </a:extLst>
              </p14:cNvPr>
              <p14:cNvContentPartPr/>
              <p14:nvPr/>
            </p14:nvContentPartPr>
            <p14:xfrm>
              <a:off x="2723737" y="10786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AB5210-5366-F059-CD7C-65855ADB303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7617" y="101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339025-B3B3-1A47-0EAE-867B30596AD3}"/>
                  </a:ext>
                </a:extLst>
              </p14:cNvPr>
              <p14:cNvContentPartPr/>
              <p14:nvPr/>
            </p14:nvContentPartPr>
            <p14:xfrm>
              <a:off x="3775297" y="303826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339025-B3B3-1A47-0EAE-867B30596A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9177" y="3032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F0AAA01-08C4-9CD4-AFF5-EED748F8C823}"/>
                  </a:ext>
                </a:extLst>
              </p14:cNvPr>
              <p14:cNvContentPartPr/>
              <p14:nvPr/>
            </p14:nvContentPartPr>
            <p14:xfrm>
              <a:off x="2330257" y="409990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F0AAA01-08C4-9CD4-AFF5-EED748F8C8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24137" y="4093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6EB300-59DC-F5A6-7968-D28D5B9B6740}"/>
                  </a:ext>
                </a:extLst>
              </p14:cNvPr>
              <p14:cNvContentPartPr/>
              <p14:nvPr/>
            </p14:nvContentPartPr>
            <p14:xfrm>
              <a:off x="5122417" y="469966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6EB300-59DC-F5A6-7968-D28D5B9B674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16297" y="4693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F801F39-307A-6C68-8627-796D4B9088ED}"/>
                  </a:ext>
                </a:extLst>
              </p14:cNvPr>
              <p14:cNvContentPartPr/>
              <p14:nvPr/>
            </p14:nvContentPartPr>
            <p14:xfrm>
              <a:off x="3972217" y="627286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F801F39-307A-6C68-8627-796D4B9088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6097" y="6266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EE4D7C-A070-CCF9-DBB9-604119748645}"/>
                  </a:ext>
                </a:extLst>
              </p14:cNvPr>
              <p14:cNvContentPartPr/>
              <p14:nvPr/>
            </p14:nvContentPartPr>
            <p14:xfrm>
              <a:off x="1327297" y="584986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EE4D7C-A070-CCF9-DBB9-6041197486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21177" y="5843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20523D5-92DD-0086-6F4F-44EADE9430AD}"/>
                  </a:ext>
                </a:extLst>
              </p14:cNvPr>
              <p14:cNvContentPartPr/>
              <p14:nvPr/>
            </p14:nvContentPartPr>
            <p14:xfrm>
              <a:off x="1042177" y="468994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20523D5-92DD-0086-6F4F-44EADE9430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36057" y="4683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4C3930E-2926-DA7A-0149-D57EBD272AA7}"/>
                  </a:ext>
                </a:extLst>
              </p14:cNvPr>
              <p14:cNvContentPartPr/>
              <p14:nvPr/>
            </p14:nvContentPartPr>
            <p14:xfrm>
              <a:off x="6980737" y="595822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4C3930E-2926-DA7A-0149-D57EBD272A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74617" y="5952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6B6705C-3282-8C22-DFBF-A5CB39095510}"/>
                  </a:ext>
                </a:extLst>
              </p14:cNvPr>
              <p14:cNvContentPartPr/>
              <p14:nvPr/>
            </p14:nvContentPartPr>
            <p14:xfrm>
              <a:off x="8465377" y="411970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6B6705C-3282-8C22-DFBF-A5CB3909551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59257" y="4113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2C785B8-7D38-E6BE-7174-FFBA8A67837C}"/>
                  </a:ext>
                </a:extLst>
              </p14:cNvPr>
              <p14:cNvContentPartPr/>
              <p14:nvPr/>
            </p14:nvContentPartPr>
            <p14:xfrm>
              <a:off x="10677577" y="333310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2C785B8-7D38-E6BE-7174-FFBA8A67837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71457" y="3326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48E8328-B8EF-F988-F8EE-6BFD294C6242}"/>
                  </a:ext>
                </a:extLst>
              </p14:cNvPr>
              <p14:cNvContentPartPr/>
              <p14:nvPr/>
            </p14:nvContentPartPr>
            <p14:xfrm>
              <a:off x="10087537" y="211378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48E8328-B8EF-F988-F8EE-6BFD294C624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81417" y="2107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667E207-BF26-F519-D1E4-91BFAD2334EA}"/>
                  </a:ext>
                </a:extLst>
              </p14:cNvPr>
              <p14:cNvContentPartPr/>
              <p14:nvPr/>
            </p14:nvContentPartPr>
            <p14:xfrm>
              <a:off x="11188777" y="196654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667E207-BF26-F519-D1E4-91BFAD2334E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82657" y="1960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2B8A83-59AC-984E-BB5E-20B21399D0A5}"/>
                  </a:ext>
                </a:extLst>
              </p14:cNvPr>
              <p14:cNvContentPartPr/>
              <p14:nvPr/>
            </p14:nvContentPartPr>
            <p14:xfrm>
              <a:off x="9566977" y="72778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2B8A83-59AC-984E-BB5E-20B21399D0A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60857" y="721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C5C779C-DEA7-DCB7-F448-430A80D6BD5D}"/>
                  </a:ext>
                </a:extLst>
              </p14:cNvPr>
              <p14:cNvContentPartPr/>
              <p14:nvPr/>
            </p14:nvContentPartPr>
            <p14:xfrm>
              <a:off x="6833137" y="54058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C5C779C-DEA7-DCB7-F448-430A80D6BD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27017" y="534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A745D5D-E0CC-A1AC-4D91-E0C7E2DAE141}"/>
                  </a:ext>
                </a:extLst>
              </p14:cNvPr>
              <p14:cNvContentPartPr/>
              <p14:nvPr/>
            </p14:nvContentPartPr>
            <p14:xfrm>
              <a:off x="4945297" y="105178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A745D5D-E0CC-A1AC-4D91-E0C7E2DAE1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39177" y="1045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73A9F97-A4DE-6702-2E9A-037781FA68FB}"/>
                  </a:ext>
                </a:extLst>
              </p14:cNvPr>
              <p14:cNvContentPartPr/>
              <p14:nvPr/>
            </p14:nvContentPartPr>
            <p14:xfrm>
              <a:off x="1120657" y="108166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73A9F97-A4DE-6702-2E9A-037781FA68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14537" y="1075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5E2C16-5871-40A9-1840-587498C42416}"/>
                  </a:ext>
                </a:extLst>
              </p14:cNvPr>
              <p14:cNvContentPartPr/>
              <p14:nvPr/>
            </p14:nvContentPartPr>
            <p14:xfrm>
              <a:off x="2575777" y="178942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5E2C16-5871-40A9-1840-587498C4241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69657" y="1783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9EBFD69-8D78-FC36-6EBC-56EB60BFC45A}"/>
                  </a:ext>
                </a:extLst>
              </p14:cNvPr>
              <p14:cNvContentPartPr/>
              <p14:nvPr/>
            </p14:nvContentPartPr>
            <p14:xfrm>
              <a:off x="1612417" y="18634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9EBFD69-8D78-FC36-6EBC-56EB60BFC45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06297" y="180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9E98F3-EC77-1B2C-62D0-BE1A733DFB6B}"/>
                  </a:ext>
                </a:extLst>
              </p14:cNvPr>
              <p14:cNvContentPartPr/>
              <p14:nvPr/>
            </p14:nvContentPartPr>
            <p14:xfrm>
              <a:off x="6794257" y="161266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69E98F3-EC77-1B2C-62D0-BE1A733DFB6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88137" y="1606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99BFD32-10F1-5DF3-5374-52B8B01E7DD6}"/>
                  </a:ext>
                </a:extLst>
              </p14:cNvPr>
              <p14:cNvContentPartPr/>
              <p14:nvPr/>
            </p14:nvContentPartPr>
            <p14:xfrm>
              <a:off x="8671657" y="67846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99BFD32-10F1-5DF3-5374-52B8B01E7D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65537" y="672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2E4E018-ABCC-78AE-1013-C6B31D02F50E}"/>
                  </a:ext>
                </a:extLst>
              </p14:cNvPr>
              <p14:cNvContentPartPr/>
              <p14:nvPr/>
            </p14:nvContentPartPr>
            <p14:xfrm>
              <a:off x="11808697" y="688188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2E4E018-ABCC-78AE-1013-C6B31D02F5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802577" y="682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7D34203-6D11-3D77-752C-95BAB559A345}"/>
                  </a:ext>
                </a:extLst>
              </p14:cNvPr>
              <p14:cNvContentPartPr/>
              <p14:nvPr/>
            </p14:nvContentPartPr>
            <p14:xfrm>
              <a:off x="10874497" y="626278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7D34203-6D11-3D77-752C-95BAB559A34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868377" y="625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FD57B18-AB6C-61BF-39B7-64027F9BEDBA}"/>
                  </a:ext>
                </a:extLst>
              </p14:cNvPr>
              <p14:cNvContentPartPr/>
              <p14:nvPr/>
            </p14:nvContentPartPr>
            <p14:xfrm>
              <a:off x="12231337" y="5299428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FD57B18-AB6C-61BF-39B7-64027F9BEDB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225217" y="5293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72F213-E28E-2CDC-E91B-10241B93CFC2}"/>
                  </a:ext>
                </a:extLst>
              </p14:cNvPr>
              <p14:cNvContentPartPr/>
              <p14:nvPr/>
            </p14:nvContentPartPr>
            <p14:xfrm>
              <a:off x="9645457" y="4355508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72F213-E28E-2CDC-E91B-10241B93CF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639337" y="4349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C6F5949-C402-0704-D49D-2AED0605DCFA}"/>
                  </a:ext>
                </a:extLst>
              </p14:cNvPr>
              <p14:cNvContentPartPr/>
              <p14:nvPr/>
            </p14:nvContentPartPr>
            <p14:xfrm>
              <a:off x="11887177" y="4070388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C6F5949-C402-0704-D49D-2AED0605DCF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881057" y="4064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FA1DA2F-4EFC-1574-A906-539718958728}"/>
                  </a:ext>
                </a:extLst>
              </p14:cNvPr>
              <p14:cNvContentPartPr/>
              <p14:nvPr/>
            </p14:nvContentPartPr>
            <p14:xfrm>
              <a:off x="5043937" y="3588708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FA1DA2F-4EFC-1574-A906-5397189587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37817" y="358258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DC3D4EB-F184-4419-7119-C3EC378EC68B}"/>
              </a:ext>
            </a:extLst>
          </p:cNvPr>
          <p:cNvSpPr txBox="1"/>
          <p:nvPr/>
        </p:nvSpPr>
        <p:spPr>
          <a:xfrm>
            <a:off x="1255077" y="107868"/>
            <a:ext cx="484092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Gdje</a:t>
            </a:r>
            <a:r>
              <a:rPr lang="en-GB" sz="4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GB" sz="4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nastale</a:t>
            </a:r>
            <a:r>
              <a:rPr lang="en-GB" sz="6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40" name="Graphic 39" descr="Magnifying glass outline">
            <a:extLst>
              <a:ext uri="{FF2B5EF4-FFF2-40B4-BE49-F238E27FC236}">
                <a16:creationId xmlns:a16="http://schemas.microsoft.com/office/drawing/2014/main" id="{F957F9BC-9451-A7EA-8AC2-0FF3E40030FD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15178" y="186348"/>
            <a:ext cx="712119" cy="7121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822824-CE0A-F62F-FE77-5DA0DE7731D9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 flipH="1">
            <a:off x="5757895" y="186162"/>
            <a:ext cx="785516" cy="707197"/>
          </a:xfrm>
          <a:prstGeom prst="rect">
            <a:avLst/>
          </a:prstGeom>
        </p:spPr>
      </p:pic>
      <p:sp>
        <p:nvSpPr>
          <p:cNvPr id="42" name="Rectangle 1">
            <a:extLst>
              <a:ext uri="{FF2B5EF4-FFF2-40B4-BE49-F238E27FC236}">
                <a16:creationId xmlns:a16="http://schemas.microsoft.com/office/drawing/2014/main" id="{8F418B83-84D9-91D0-CE21-5BF59B49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63" y="688188"/>
            <a:ext cx="1006821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Nastaju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nakon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kolapsa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masivnih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zvijezda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eksplozijama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supernova –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jezgra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uruši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Mogu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nastati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sudarima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neutronskih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zvijezda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Supermasivne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crne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rupe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središtima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galaksija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Postoje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primordialne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teorije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crne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rupe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iz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ranog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svemira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4" name="Graphic 43" descr="Stars outline">
            <a:extLst>
              <a:ext uri="{FF2B5EF4-FFF2-40B4-BE49-F238E27FC236}">
                <a16:creationId xmlns:a16="http://schemas.microsoft.com/office/drawing/2014/main" id="{613F2AAB-63CA-10CC-9DF2-A699921ABD92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 rot="19954760">
            <a:off x="9525303" y="893359"/>
            <a:ext cx="1348834" cy="1348834"/>
          </a:xfrm>
          <a:prstGeom prst="rect">
            <a:avLst/>
          </a:prstGeom>
        </p:spPr>
      </p:pic>
      <p:pic>
        <p:nvPicPr>
          <p:cNvPr id="46" name="Graphic 45" descr="Comet outline">
            <a:extLst>
              <a:ext uri="{FF2B5EF4-FFF2-40B4-BE49-F238E27FC236}">
                <a16:creationId xmlns:a16="http://schemas.microsoft.com/office/drawing/2014/main" id="{FF193687-9FD5-EE0F-217A-CD3840B34133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481107" y="49354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8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F06D9C-DC0B-3290-59E0-73AF18969832}"/>
                  </a:ext>
                </a:extLst>
              </p14:cNvPr>
              <p14:cNvContentPartPr/>
              <p14:nvPr/>
            </p14:nvContentPartPr>
            <p14:xfrm>
              <a:off x="1572817" y="77638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F06D9C-DC0B-3290-59E0-73AF189698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6697" y="770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41D00D-14CF-CF52-6C81-BD80C7DA5D4A}"/>
                  </a:ext>
                </a:extLst>
              </p14:cNvPr>
              <p14:cNvContentPartPr/>
              <p14:nvPr/>
            </p14:nvContentPartPr>
            <p14:xfrm>
              <a:off x="1130737" y="182866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41D00D-14CF-CF52-6C81-BD80C7DA5D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4617" y="1822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350334-EBDF-F6F3-6EFF-D092713B3477}"/>
                  </a:ext>
                </a:extLst>
              </p14:cNvPr>
              <p14:cNvContentPartPr/>
              <p14:nvPr/>
            </p14:nvContentPartPr>
            <p14:xfrm>
              <a:off x="3156097" y="298894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350334-EBDF-F6F3-6EFF-D092713B34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9977" y="2982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A69E8A-D49A-D5A8-5198-2E7FB11A0DDC}"/>
                  </a:ext>
                </a:extLst>
              </p14:cNvPr>
              <p14:cNvContentPartPr/>
              <p14:nvPr/>
            </p14:nvContentPartPr>
            <p14:xfrm>
              <a:off x="1641577" y="483718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A69E8A-D49A-D5A8-5198-2E7FB11A0D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5457" y="4831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C7A7B9-4FFD-CE87-A9B0-8AE8D6EF59E7}"/>
                  </a:ext>
                </a:extLst>
              </p14:cNvPr>
              <p14:cNvContentPartPr/>
              <p14:nvPr/>
            </p14:nvContentPartPr>
            <p14:xfrm>
              <a:off x="4463617" y="583042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C7A7B9-4FFD-CE87-A9B0-8AE8D6EF59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57497" y="5824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CFEDAD-599F-BB92-7516-EC909569014A}"/>
                  </a:ext>
                </a:extLst>
              </p14:cNvPr>
              <p14:cNvContentPartPr/>
              <p14:nvPr/>
            </p14:nvContentPartPr>
            <p14:xfrm>
              <a:off x="5378377" y="271354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CFEDAD-599F-BB92-7516-EC90956901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2257" y="2707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824CF3-F408-0C71-754A-B44F9E2901C2}"/>
                  </a:ext>
                </a:extLst>
              </p14:cNvPr>
              <p14:cNvContentPartPr/>
              <p14:nvPr/>
            </p14:nvContentPartPr>
            <p14:xfrm>
              <a:off x="3893377" y="180886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824CF3-F408-0C71-754A-B44F9E290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7257" y="1802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0F3CB7-C89A-9CD9-0E74-B3F4BF7E20C7}"/>
                  </a:ext>
                </a:extLst>
              </p14:cNvPr>
              <p14:cNvContentPartPr/>
              <p14:nvPr/>
            </p14:nvContentPartPr>
            <p14:xfrm>
              <a:off x="6960937" y="133690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0F3CB7-C89A-9CD9-0E74-B3F4BF7E20C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54817" y="1330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E2F2BE-AE6E-1A75-DF55-B741D8DBBD4B}"/>
                  </a:ext>
                </a:extLst>
              </p14:cNvPr>
              <p14:cNvContentPartPr/>
              <p14:nvPr/>
            </p14:nvContentPartPr>
            <p14:xfrm>
              <a:off x="7127977" y="468994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E2F2BE-AE6E-1A75-DF55-B741D8DBBD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21857" y="4683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80BEB1-03EC-E55A-A3B4-A4C36F0D002A}"/>
                  </a:ext>
                </a:extLst>
              </p14:cNvPr>
              <p14:cNvContentPartPr/>
              <p14:nvPr/>
            </p14:nvContentPartPr>
            <p14:xfrm>
              <a:off x="10451857" y="546646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80BEB1-03EC-E55A-A3B4-A4C36F0D00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45737" y="5460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201846-8198-F226-9413-E3C679BFC07A}"/>
                  </a:ext>
                </a:extLst>
              </p14:cNvPr>
              <p14:cNvContentPartPr/>
              <p14:nvPr/>
            </p14:nvContentPartPr>
            <p14:xfrm>
              <a:off x="9871537" y="323446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201846-8198-F226-9413-E3C679BFC07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65417" y="3228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C7EF96-F7E7-3D84-50EF-2B9F5E444ABB}"/>
                  </a:ext>
                </a:extLst>
              </p14:cNvPr>
              <p14:cNvContentPartPr/>
              <p14:nvPr/>
            </p14:nvContentPartPr>
            <p14:xfrm>
              <a:off x="7354417" y="312646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C7EF96-F7E7-3D84-50EF-2B9F5E444A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48297" y="3120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57E5FE-A24E-037D-0411-777D67C8E8DC}"/>
                  </a:ext>
                </a:extLst>
              </p14:cNvPr>
              <p14:cNvContentPartPr/>
              <p14:nvPr/>
            </p14:nvContentPartPr>
            <p14:xfrm>
              <a:off x="8210137" y="190750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57E5FE-A24E-037D-0411-777D67C8E8D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04017" y="1901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F3190B-3E8F-3C8D-4524-1EA0E8E6A2C5}"/>
                  </a:ext>
                </a:extLst>
              </p14:cNvPr>
              <p14:cNvContentPartPr/>
              <p14:nvPr/>
            </p14:nvContentPartPr>
            <p14:xfrm>
              <a:off x="9546817" y="381478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F3190B-3E8F-3C8D-4524-1EA0E8E6A2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40697" y="3808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E4806FE-8284-F3D1-35CB-D7D30037B736}"/>
                  </a:ext>
                </a:extLst>
              </p14:cNvPr>
              <p14:cNvContentPartPr/>
              <p14:nvPr/>
            </p14:nvContentPartPr>
            <p14:xfrm>
              <a:off x="8711257" y="541750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E4806FE-8284-F3D1-35CB-D7D30037B73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05137" y="5411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DA9012-C1A8-DED2-E59C-B5597A0BCF9D}"/>
                  </a:ext>
                </a:extLst>
              </p14:cNvPr>
              <p14:cNvContentPartPr/>
              <p14:nvPr/>
            </p14:nvContentPartPr>
            <p14:xfrm>
              <a:off x="7836097" y="366718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DA9012-C1A8-DED2-E59C-B5597A0BCF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29977" y="3661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EC6C7A-7AC4-4DDE-637B-03F2BFEC2D3F}"/>
                  </a:ext>
                </a:extLst>
              </p14:cNvPr>
              <p14:cNvContentPartPr/>
              <p14:nvPr/>
            </p14:nvContentPartPr>
            <p14:xfrm>
              <a:off x="10500457" y="141574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EC6C7A-7AC4-4DDE-637B-03F2BFEC2D3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94337" y="1409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8953B67-78B2-8801-DFFF-1021AB0D1336}"/>
                  </a:ext>
                </a:extLst>
              </p14:cNvPr>
              <p14:cNvContentPartPr/>
              <p14:nvPr/>
            </p14:nvContentPartPr>
            <p14:xfrm>
              <a:off x="12506377" y="293962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8953B67-78B2-8801-DFFF-1021AB0D13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00257" y="2933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6C44416-1A63-125D-2915-7FB9A760C434}"/>
                  </a:ext>
                </a:extLst>
              </p14:cNvPr>
              <p14:cNvContentPartPr/>
              <p14:nvPr/>
            </p14:nvContentPartPr>
            <p14:xfrm>
              <a:off x="11326297" y="396202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6C44416-1A63-125D-2915-7FB9A760C4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320177" y="3955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F9B324-33B4-749D-0C1F-9643F29F1A90}"/>
                  </a:ext>
                </a:extLst>
              </p14:cNvPr>
              <p14:cNvContentPartPr/>
              <p14:nvPr/>
            </p14:nvContentPartPr>
            <p14:xfrm>
              <a:off x="12221617" y="560398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F9B324-33B4-749D-0C1F-9643F29F1A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215497" y="5597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B53D43-6DB0-F3DA-89B9-9EAC009539AA}"/>
                  </a:ext>
                </a:extLst>
              </p14:cNvPr>
              <p14:cNvContentPartPr/>
              <p14:nvPr/>
            </p14:nvContentPartPr>
            <p14:xfrm>
              <a:off x="11306857" y="563386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B53D43-6DB0-F3DA-89B9-9EAC009539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300737" y="5627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862A16-A249-DD5C-C092-1DBD53A4471F}"/>
                  </a:ext>
                </a:extLst>
              </p14:cNvPr>
              <p14:cNvContentPartPr/>
              <p14:nvPr/>
            </p14:nvContentPartPr>
            <p14:xfrm>
              <a:off x="9831937" y="606622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862A16-A249-DD5C-C092-1DBD53A447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25817" y="6060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8CFECDA-DDA1-F6AD-C00C-E7DB7E643BF8}"/>
                  </a:ext>
                </a:extLst>
              </p14:cNvPr>
              <p14:cNvContentPartPr/>
              <p14:nvPr/>
            </p14:nvContentPartPr>
            <p14:xfrm>
              <a:off x="7364137" y="639094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8CFECDA-DDA1-F6AD-C00C-E7DB7E643B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58017" y="6384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419AD26-A2ED-73DD-CBBF-14C460E518E6}"/>
                  </a:ext>
                </a:extLst>
              </p14:cNvPr>
              <p14:cNvContentPartPr/>
              <p14:nvPr/>
            </p14:nvContentPartPr>
            <p14:xfrm>
              <a:off x="4729297" y="536818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419AD26-A2ED-73DD-CBBF-14C460E518E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23177" y="5362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5C7A2E-9718-16A7-BA9B-E606284031A8}"/>
                  </a:ext>
                </a:extLst>
              </p14:cNvPr>
              <p14:cNvContentPartPr/>
              <p14:nvPr/>
            </p14:nvContentPartPr>
            <p14:xfrm>
              <a:off x="4365337" y="418810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5C7A2E-9718-16A7-BA9B-E606284031A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59217" y="4181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F457602-94A1-06C9-51F7-C57BD10DD4EF}"/>
                  </a:ext>
                </a:extLst>
              </p14:cNvPr>
              <p14:cNvContentPartPr/>
              <p14:nvPr/>
            </p14:nvContentPartPr>
            <p14:xfrm>
              <a:off x="3126217" y="585994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F457602-94A1-06C9-51F7-C57BD10DD4E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20097" y="5853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3674BD3-201A-D425-5F4F-A8D4CFA7B945}"/>
                  </a:ext>
                </a:extLst>
              </p14:cNvPr>
              <p14:cNvContentPartPr/>
              <p14:nvPr/>
            </p14:nvContentPartPr>
            <p14:xfrm>
              <a:off x="1032457" y="427702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3674BD3-201A-D425-5F4F-A8D4CFA7B94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6337" y="4270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029BFE-1AE5-41A6-5F1C-1CF82F2800E5}"/>
                  </a:ext>
                </a:extLst>
              </p14:cNvPr>
              <p14:cNvContentPartPr/>
              <p14:nvPr/>
            </p14:nvContentPartPr>
            <p14:xfrm>
              <a:off x="186817" y="354910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029BFE-1AE5-41A6-5F1C-1CF82F2800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0697" y="3542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3A91667-3B00-C314-20AD-40CE19AFBDD4}"/>
                  </a:ext>
                </a:extLst>
              </p14:cNvPr>
              <p14:cNvContentPartPr/>
              <p14:nvPr/>
            </p14:nvContentPartPr>
            <p14:xfrm>
              <a:off x="1563097" y="307714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3A91667-3B00-C314-20AD-40CE19AFBDD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56977" y="3071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B16E54-43DD-B26F-0AFB-85B579FDF354}"/>
                  </a:ext>
                </a:extLst>
              </p14:cNvPr>
              <p14:cNvContentPartPr/>
              <p14:nvPr/>
            </p14:nvContentPartPr>
            <p14:xfrm>
              <a:off x="2703577" y="140566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B16E54-43DD-B26F-0AFB-85B579FDF35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97457" y="13995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53AF22-16CA-93EC-36DB-C809DB023324}"/>
                  </a:ext>
                </a:extLst>
              </p14:cNvPr>
              <p14:cNvContentPartPr/>
              <p14:nvPr/>
            </p14:nvContentPartPr>
            <p14:xfrm>
              <a:off x="3146377" y="520788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53AF22-16CA-93EC-36DB-C809DB02332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40257" y="514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538CCD-F552-11F6-FEF1-E8BD51279B19}"/>
                  </a:ext>
                </a:extLst>
              </p14:cNvPr>
              <p14:cNvContentPartPr/>
              <p14:nvPr/>
            </p14:nvContentPartPr>
            <p14:xfrm>
              <a:off x="6204217" y="117958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538CCD-F552-11F6-FEF1-E8BD51279B1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98097" y="1173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753644-A2CB-52E0-A7E9-88F8B14059AF}"/>
                  </a:ext>
                </a:extLst>
              </p14:cNvPr>
              <p14:cNvContentPartPr/>
              <p14:nvPr/>
            </p14:nvContentPartPr>
            <p14:xfrm>
              <a:off x="5014057" y="609708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753644-A2CB-52E0-A7E9-88F8B14059A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07937" y="603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67276AF-FAA7-6C1F-C082-F35B0A083D13}"/>
                  </a:ext>
                </a:extLst>
              </p14:cNvPr>
              <p14:cNvContentPartPr/>
              <p14:nvPr/>
            </p14:nvContentPartPr>
            <p14:xfrm>
              <a:off x="9792697" y="-108492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67276AF-FAA7-6C1F-C082-F35B0A083D1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86577" y="-11461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A50D6F-B4E6-07C2-9F5E-F9E9012BE997}"/>
                  </a:ext>
                </a:extLst>
              </p14:cNvPr>
              <p14:cNvContentPartPr/>
              <p14:nvPr/>
            </p14:nvContentPartPr>
            <p14:xfrm>
              <a:off x="9635737" y="796212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A50D6F-B4E6-07C2-9F5E-F9E9012BE99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629617" y="79009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80293CC-6541-E067-7AB6-2C027F8211AD}"/>
                  </a:ext>
                </a:extLst>
              </p14:cNvPr>
              <p14:cNvContentPartPr/>
              <p14:nvPr/>
            </p14:nvContentPartPr>
            <p14:xfrm>
              <a:off x="11552737" y="521172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80293CC-6541-E067-7AB6-2C027F8211A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546617" y="51505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B147BFA-726E-0976-DC28-DA78429E38F7}"/>
                  </a:ext>
                </a:extLst>
              </p14:cNvPr>
              <p14:cNvContentPartPr/>
              <p14:nvPr/>
            </p14:nvContentPartPr>
            <p14:xfrm>
              <a:off x="501457" y="6371172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B147BFA-726E-0976-DC28-DA78429E38F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5337" y="636505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17B7A97-B0A5-1471-2C49-44478601DE18}"/>
                  </a:ext>
                </a:extLst>
              </p14:cNvPr>
              <p14:cNvContentPartPr/>
              <p14:nvPr/>
            </p14:nvContentPartPr>
            <p14:xfrm>
              <a:off x="855337" y="6508692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17B7A97-B0A5-1471-2C49-44478601DE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49217" y="650257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511B90-6324-BC44-D187-E79E750FDFD1}"/>
                  </a:ext>
                </a:extLst>
              </p14:cNvPr>
              <p14:cNvContentPartPr/>
              <p14:nvPr/>
            </p14:nvContentPartPr>
            <p14:xfrm>
              <a:off x="540697" y="6312132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511B90-6324-BC44-D187-E79E750FDF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4577" y="630601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CCA8676-2788-8E38-721C-37BDB2D941F7}"/>
                  </a:ext>
                </a:extLst>
              </p14:cNvPr>
              <p14:cNvContentPartPr/>
              <p14:nvPr/>
            </p14:nvContentPartPr>
            <p14:xfrm>
              <a:off x="5506177" y="2860812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CCA8676-2788-8E38-721C-37BDB2D941F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00057" y="285469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2197B73-3DD4-3216-3E05-E68B2399E22A}"/>
              </a:ext>
            </a:extLst>
          </p:cNvPr>
          <p:cNvSpPr txBox="1"/>
          <p:nvPr/>
        </p:nvSpPr>
        <p:spPr>
          <a:xfrm>
            <a:off x="1288038" y="-80208"/>
            <a:ext cx="4306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Vrijeme</a:t>
            </a:r>
            <a:r>
              <a:rPr lang="en-US" sz="9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44" name="Graphic 43" descr="Stopwatch 66% outline">
            <a:extLst>
              <a:ext uri="{FF2B5EF4-FFF2-40B4-BE49-F238E27FC236}">
                <a16:creationId xmlns:a16="http://schemas.microsoft.com/office/drawing/2014/main" id="{C9BEB960-AF10-4773-D634-2FB94490F55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21149" y="363762"/>
            <a:ext cx="825252" cy="8252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26C5E0-C196-6313-F358-A7AEFF553AAE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4652775" y="335010"/>
            <a:ext cx="823031" cy="82303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6CAF665-9B9D-D5D9-F62A-692476F1A748}"/>
              </a:ext>
            </a:extLst>
          </p:cNvPr>
          <p:cNvSpPr txBox="1"/>
          <p:nvPr/>
        </p:nvSpPr>
        <p:spPr>
          <a:xfrm>
            <a:off x="831669" y="1480040"/>
            <a:ext cx="45308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chemeClr val="bg1"/>
                </a:solidFill>
              </a:rPr>
              <a:t>Einsteinova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teorija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relativnosti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kaže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vrijeme</a:t>
            </a:r>
            <a:r>
              <a:rPr lang="en-US" sz="2400" dirty="0">
                <a:solidFill>
                  <a:schemeClr val="bg1"/>
                </a:solidFill>
              </a:rPr>
              <a:t> ne </a:t>
            </a:r>
            <a:r>
              <a:rPr lang="en-US" sz="2400" dirty="0" err="1">
                <a:solidFill>
                  <a:schemeClr val="bg1"/>
                </a:solidFill>
              </a:rPr>
              <a:t>teče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jednako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svugdje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 </a:t>
            </a:r>
            <a:r>
              <a:rPr lang="en-US" sz="2400" dirty="0" err="1">
                <a:solidFill>
                  <a:schemeClr val="bg1"/>
                </a:solidFill>
              </a:rPr>
              <a:t>blizini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vrlo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jakog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gravitacijskog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polja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poput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oko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crne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rupe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</a:rPr>
              <a:t>vrijeme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usporava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usporedbi</a:t>
            </a:r>
            <a:r>
              <a:rPr lang="en-US" sz="2400" dirty="0">
                <a:solidFill>
                  <a:schemeClr val="bg1"/>
                </a:solidFill>
              </a:rPr>
              <a:t> s </a:t>
            </a:r>
            <a:r>
              <a:rPr lang="en-US" sz="2400" dirty="0" err="1">
                <a:solidFill>
                  <a:schemeClr val="bg1"/>
                </a:solidFill>
              </a:rPr>
              <a:t>vremenom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dalje</a:t>
            </a:r>
            <a:r>
              <a:rPr lang="en-US" sz="2400" dirty="0">
                <a:solidFill>
                  <a:schemeClr val="bg1"/>
                </a:solidFill>
              </a:rPr>
              <a:t> od </a:t>
            </a:r>
            <a:r>
              <a:rPr lang="en-US" sz="2400" dirty="0" err="1">
                <a:solidFill>
                  <a:schemeClr val="bg1"/>
                </a:solidFill>
              </a:rPr>
              <a:t>nje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DF8CC68-2439-A9E5-8672-2B45AF6D545A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731735" y="260739"/>
            <a:ext cx="5624536" cy="352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Graphic 49" descr="Astronaut female outline">
            <a:extLst>
              <a:ext uri="{FF2B5EF4-FFF2-40B4-BE49-F238E27FC236}">
                <a16:creationId xmlns:a16="http://schemas.microsoft.com/office/drawing/2014/main" id="{B9137A71-E226-D4C8-17DB-C1C8015B1228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9940351" y="4277028"/>
            <a:ext cx="2014536" cy="20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9388 -0.51806 " pathEditMode="relative" rAng="0" ptsTypes="AA">
                                      <p:cBhvr>
                                        <p:cTn id="6" dur="7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61A91E-8CF0-9127-56E6-78381497CBDD}"/>
                  </a:ext>
                </a:extLst>
              </p14:cNvPr>
              <p14:cNvContentPartPr/>
              <p14:nvPr/>
            </p14:nvContentPartPr>
            <p14:xfrm>
              <a:off x="1946497" y="17203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61A91E-8CF0-9127-56E6-78381497CB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377" y="1714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C345A0-082A-33CC-7452-C74A9382A998}"/>
                  </a:ext>
                </a:extLst>
              </p14:cNvPr>
              <p14:cNvContentPartPr/>
              <p14:nvPr/>
            </p14:nvContentPartPr>
            <p14:xfrm>
              <a:off x="1759657" y="413914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C345A0-082A-33CC-7452-C74A9382A9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3537" y="4133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5BBCC5-5CD8-8249-3B91-2E64D6671F20}"/>
                  </a:ext>
                </a:extLst>
              </p14:cNvPr>
              <p14:cNvContentPartPr/>
              <p14:nvPr/>
            </p14:nvContentPartPr>
            <p14:xfrm>
              <a:off x="6853297" y="524038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5BBCC5-5CD8-8249-3B91-2E64D6671F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47177" y="5234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986974-486E-01F2-147A-FA2FBCC3C919}"/>
                  </a:ext>
                </a:extLst>
              </p14:cNvPr>
              <p14:cNvContentPartPr/>
              <p14:nvPr/>
            </p14:nvContentPartPr>
            <p14:xfrm>
              <a:off x="4404577" y="580090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986974-486E-01F2-147A-FA2FBCC3C9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8457" y="5794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4028F2-20E4-DB25-5A3D-2160E24D96ED}"/>
                  </a:ext>
                </a:extLst>
              </p14:cNvPr>
              <p14:cNvContentPartPr/>
              <p14:nvPr/>
            </p14:nvContentPartPr>
            <p14:xfrm>
              <a:off x="4394857" y="284134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4028F2-20E4-DB25-5A3D-2160E24D9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737" y="2835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2F3D13-1691-D4A6-2AC8-2934B55908B0}"/>
                  </a:ext>
                </a:extLst>
              </p14:cNvPr>
              <p14:cNvContentPartPr/>
              <p14:nvPr/>
            </p14:nvContentPartPr>
            <p14:xfrm>
              <a:off x="9143617" y="310702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2F3D13-1691-D4A6-2AC8-2934B55908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37497" y="3100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691947-94DD-ADB4-8D4F-289D07F5DD80}"/>
                  </a:ext>
                </a:extLst>
              </p14:cNvPr>
              <p14:cNvContentPartPr/>
              <p14:nvPr/>
            </p14:nvContentPartPr>
            <p14:xfrm>
              <a:off x="10402537" y="688234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691947-94DD-ADB4-8D4F-289D07F5DD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96417" y="6876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7BBBC8-9C79-AF66-C166-703048BAFE56}"/>
                  </a:ext>
                </a:extLst>
              </p14:cNvPr>
              <p14:cNvContentPartPr/>
              <p14:nvPr/>
            </p14:nvContentPartPr>
            <p14:xfrm>
              <a:off x="9350257" y="5437173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7BBBC8-9C79-AF66-C166-703048BAFE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44137" y="54310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51668A-9FC2-3E75-4B7C-C60B1B67114D}"/>
                  </a:ext>
                </a:extLst>
              </p14:cNvPr>
              <p14:cNvContentPartPr/>
              <p14:nvPr/>
            </p14:nvContentPartPr>
            <p14:xfrm>
              <a:off x="7452697" y="3815013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51668A-9FC2-3E75-4B7C-C60B1B6711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46577" y="38088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1A44BB-D00E-EC95-F2D6-A69508DAC5B7}"/>
                  </a:ext>
                </a:extLst>
              </p14:cNvPr>
              <p14:cNvContentPartPr/>
              <p14:nvPr/>
            </p14:nvContentPartPr>
            <p14:xfrm>
              <a:off x="8642497" y="1356573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1A44BB-D00E-EC95-F2D6-A69508DAC5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36377" y="13504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78C6C6F-F863-30F9-9EA4-634DB0B20933}"/>
                  </a:ext>
                </a:extLst>
              </p14:cNvPr>
              <p14:cNvContentPartPr/>
              <p14:nvPr/>
            </p14:nvContentPartPr>
            <p14:xfrm>
              <a:off x="12496657" y="318537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78C6C6F-F863-30F9-9EA4-634DB0B209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490537" y="31792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AEA562-05A4-9751-DED2-7F5ADC4B227E}"/>
                  </a:ext>
                </a:extLst>
              </p14:cNvPr>
              <p14:cNvContentPartPr/>
              <p14:nvPr/>
            </p14:nvContentPartPr>
            <p14:xfrm>
              <a:off x="11395777" y="4011573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AEA562-05A4-9751-DED2-7F5ADC4B22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89657" y="40054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4B5BF1-E834-99DD-DD5F-B6749F01FCFB}"/>
                  </a:ext>
                </a:extLst>
              </p14:cNvPr>
              <p14:cNvContentPartPr/>
              <p14:nvPr/>
            </p14:nvContentPartPr>
            <p14:xfrm>
              <a:off x="11031457" y="6135213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4B5BF1-E834-99DD-DD5F-B6749F01FC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25337" y="61290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210F72E-147A-887A-0A0C-0F16D67BBFA1}"/>
                  </a:ext>
                </a:extLst>
              </p14:cNvPr>
              <p14:cNvContentPartPr/>
              <p14:nvPr/>
            </p14:nvContentPartPr>
            <p14:xfrm>
              <a:off x="6086137" y="2369253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210F72E-147A-887A-0A0C-0F16D67BBF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80017" y="23631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20EDC4-8179-806F-8C57-B1A7356613D0}"/>
                  </a:ext>
                </a:extLst>
              </p14:cNvPr>
              <p14:cNvContentPartPr/>
              <p14:nvPr/>
            </p14:nvContentPartPr>
            <p14:xfrm>
              <a:off x="6863017" y="1179813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20EDC4-8179-806F-8C57-B1A7356613D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6897" y="11736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9DC3D9-1B43-2793-4CF0-3D8537200864}"/>
                  </a:ext>
                </a:extLst>
              </p14:cNvPr>
              <p14:cNvContentPartPr/>
              <p14:nvPr/>
            </p14:nvContentPartPr>
            <p14:xfrm>
              <a:off x="3775297" y="1052013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9DC3D9-1B43-2793-4CF0-3D85372008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69177" y="10458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EA45ED-1C26-3E72-B451-3847D8E39D95}"/>
                  </a:ext>
                </a:extLst>
              </p14:cNvPr>
              <p14:cNvContentPartPr/>
              <p14:nvPr/>
            </p14:nvContentPartPr>
            <p14:xfrm>
              <a:off x="2684137" y="2369253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EA45ED-1C26-3E72-B451-3847D8E39D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8017" y="23631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BBE62C-85B6-2222-8FCD-D151E339886C}"/>
                  </a:ext>
                </a:extLst>
              </p14:cNvPr>
              <p14:cNvContentPartPr/>
              <p14:nvPr/>
            </p14:nvContentPartPr>
            <p14:xfrm>
              <a:off x="599737" y="658533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BBE62C-85B6-2222-8FCD-D151E339886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3617" y="6524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CF0D2B9-F641-C8D3-4D8F-822453D6FF3E}"/>
                  </a:ext>
                </a:extLst>
              </p14:cNvPr>
              <p14:cNvContentPartPr/>
              <p14:nvPr/>
            </p14:nvContentPartPr>
            <p14:xfrm>
              <a:off x="560497" y="2565813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CF0D2B9-F641-C8D3-4D8F-822453D6FF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377" y="25596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64BCFA-0FA9-0915-6203-9585ACE8E13E}"/>
                  </a:ext>
                </a:extLst>
              </p14:cNvPr>
              <p14:cNvContentPartPr/>
              <p14:nvPr/>
            </p14:nvContentPartPr>
            <p14:xfrm>
              <a:off x="3047737" y="4109853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64BCFA-0FA9-0915-6203-9585ACE8E13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41617" y="41037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531EB0-2749-1D03-C966-908D335D908A}"/>
                  </a:ext>
                </a:extLst>
              </p14:cNvPr>
              <p14:cNvContentPartPr/>
              <p14:nvPr/>
            </p14:nvContentPartPr>
            <p14:xfrm>
              <a:off x="1238377" y="6322053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531EB0-2749-1D03-C966-908D335D908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32257" y="63159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A5EC652-D06B-D854-FA29-26C61E8B309F}"/>
                  </a:ext>
                </a:extLst>
              </p14:cNvPr>
              <p14:cNvContentPartPr/>
              <p14:nvPr/>
            </p14:nvContentPartPr>
            <p14:xfrm>
              <a:off x="324337" y="4502973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A5EC652-D06B-D854-FA29-26C61E8B309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8217" y="44968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073D4F-A7CF-BC90-DF55-194B4DC3C013}"/>
                  </a:ext>
                </a:extLst>
              </p14:cNvPr>
              <p14:cNvContentPartPr/>
              <p14:nvPr/>
            </p14:nvContentPartPr>
            <p14:xfrm>
              <a:off x="2959537" y="6144933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073D4F-A7CF-BC90-DF55-194B4DC3C01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53417" y="61388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01DAE6-2AC4-CCD6-7054-7CD1A1EDCAAA}"/>
                  </a:ext>
                </a:extLst>
              </p14:cNvPr>
              <p14:cNvContentPartPr/>
              <p14:nvPr/>
            </p14:nvContentPartPr>
            <p14:xfrm>
              <a:off x="4385137" y="4925613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01DAE6-2AC4-CCD6-7054-7CD1A1EDCAA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79017" y="49194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9AE984-50F6-3D31-863E-D584F98B9FF3}"/>
                  </a:ext>
                </a:extLst>
              </p14:cNvPr>
              <p14:cNvContentPartPr/>
              <p14:nvPr/>
            </p14:nvContentPartPr>
            <p14:xfrm>
              <a:off x="5898937" y="6046653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9AE984-50F6-3D31-863E-D584F98B9F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92817" y="60405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4844428-A847-1060-AC86-ABCD9A75BF6D}"/>
                  </a:ext>
                </a:extLst>
              </p14:cNvPr>
              <p14:cNvContentPartPr/>
              <p14:nvPr/>
            </p14:nvContentPartPr>
            <p14:xfrm>
              <a:off x="5978137" y="4325853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4844428-A847-1060-AC86-ABCD9A75BF6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72017" y="43197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AD1586-D234-6F66-2569-1104F277AA3F}"/>
                  </a:ext>
                </a:extLst>
              </p14:cNvPr>
              <p14:cNvContentPartPr/>
              <p14:nvPr/>
            </p14:nvContentPartPr>
            <p14:xfrm>
              <a:off x="5535337" y="294933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AD1586-D234-6F66-2569-1104F277AA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29217" y="2888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9FD195E-2D8F-F906-04B9-5350B74D54A1}"/>
                  </a:ext>
                </a:extLst>
              </p14:cNvPr>
              <p14:cNvContentPartPr/>
              <p14:nvPr/>
            </p14:nvContentPartPr>
            <p14:xfrm>
              <a:off x="8750857" y="727293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9FD195E-2D8F-F906-04B9-5350B74D54A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44737" y="7211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805CA7D-2B02-F6A7-D69F-AA544D22DB54}"/>
                  </a:ext>
                </a:extLst>
              </p14:cNvPr>
              <p14:cNvContentPartPr/>
              <p14:nvPr/>
            </p14:nvContentPartPr>
            <p14:xfrm>
              <a:off x="11503417" y="1327053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805CA7D-2B02-F6A7-D69F-AA544D22DB5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497297" y="13209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CFB4960-A8E7-5E34-2C23-3BA7AEF5E2F3}"/>
                  </a:ext>
                </a:extLst>
              </p14:cNvPr>
              <p14:cNvContentPartPr/>
              <p14:nvPr/>
            </p14:nvContentPartPr>
            <p14:xfrm>
              <a:off x="10618537" y="5653533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CFB4960-A8E7-5E34-2C23-3BA7AEF5E2F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612417" y="56474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680CEC-4F9B-DC54-FF63-D29B19F7E0C4}"/>
                  </a:ext>
                </a:extLst>
              </p14:cNvPr>
              <p14:cNvContentPartPr/>
              <p14:nvPr/>
            </p14:nvContentPartPr>
            <p14:xfrm>
              <a:off x="10805737" y="3234693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680CEC-4F9B-DC54-FF63-D29B19F7E0C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799617" y="32285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0C36039-B24F-3F3B-7401-A45F9176F225}"/>
                  </a:ext>
                </a:extLst>
              </p14:cNvPr>
              <p14:cNvContentPartPr/>
              <p14:nvPr/>
            </p14:nvContentPartPr>
            <p14:xfrm>
              <a:off x="7432897" y="2585973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0C36039-B24F-3F3B-7401-A45F9176F22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26777" y="25798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7D8927B-432F-5FD2-18ED-BA0B5911A270}"/>
                  </a:ext>
                </a:extLst>
              </p14:cNvPr>
              <p14:cNvContentPartPr/>
              <p14:nvPr/>
            </p14:nvContentPartPr>
            <p14:xfrm>
              <a:off x="5240497" y="1327053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7D8927B-432F-5FD2-18ED-BA0B5911A27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34377" y="13209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69352F-EBD5-1EAD-D2C8-00F311650A7A}"/>
                  </a:ext>
                </a:extLst>
              </p14:cNvPr>
              <p14:cNvContentPartPr/>
              <p14:nvPr/>
            </p14:nvContentPartPr>
            <p14:xfrm>
              <a:off x="2566057" y="481773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69352F-EBD5-1EAD-D2C8-00F311650A7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59937" y="4756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01F37D-B35E-E4E7-31BE-19D3D668AABB}"/>
                  </a:ext>
                </a:extLst>
              </p14:cNvPr>
              <p14:cNvContentPartPr/>
              <p14:nvPr/>
            </p14:nvContentPartPr>
            <p14:xfrm>
              <a:off x="540697" y="5889333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01F37D-B35E-E4E7-31BE-19D3D668AA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4577" y="58832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B6F33A-C840-0F2F-1BB6-7CD985A1E985}"/>
                  </a:ext>
                </a:extLst>
              </p14:cNvPr>
              <p14:cNvContentPartPr/>
              <p14:nvPr/>
            </p14:nvContentPartPr>
            <p14:xfrm>
              <a:off x="2064577" y="5554893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B6F33A-C840-0F2F-1BB6-7CD985A1E98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58457" y="55487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90D0063-726C-20DD-F17B-FCE40D8DB3C8}"/>
                  </a:ext>
                </a:extLst>
              </p14:cNvPr>
              <p14:cNvContentPartPr/>
              <p14:nvPr/>
            </p14:nvContentPartPr>
            <p14:xfrm>
              <a:off x="717817" y="3461133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90D0063-726C-20DD-F17B-FCE40D8DB3C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1697" y="345501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ACEB2B-09E5-05C3-26BF-E49DC814B3E6}"/>
                  </a:ext>
                </a:extLst>
              </p14:cNvPr>
              <p14:cNvContentPartPr/>
              <p14:nvPr/>
            </p14:nvContentPartPr>
            <p14:xfrm>
              <a:off x="2084377" y="3205173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ACEB2B-09E5-05C3-26BF-E49DC814B3E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78257" y="319905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1F6D3AD-74F1-11FD-001B-AF998DE64DDB}"/>
                  </a:ext>
                </a:extLst>
              </p14:cNvPr>
              <p14:cNvContentPartPr/>
              <p14:nvPr/>
            </p14:nvContentPartPr>
            <p14:xfrm>
              <a:off x="8071897" y="6046653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1F6D3AD-74F1-11FD-001B-AF998DE64DD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65777" y="604053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53FCB36-A3E3-A8E7-99E6-0D4EAA7BCCB8}"/>
              </a:ext>
            </a:extLst>
          </p:cNvPr>
          <p:cNvSpPr txBox="1"/>
          <p:nvPr/>
        </p:nvSpPr>
        <p:spPr>
          <a:xfrm>
            <a:off x="741947" y="741947"/>
            <a:ext cx="2937710" cy="1985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344FCD-B9B9-EFC2-B250-A515AB8746FF}"/>
              </a:ext>
            </a:extLst>
          </p:cNvPr>
          <p:cNvSpPr txBox="1"/>
          <p:nvPr/>
        </p:nvSpPr>
        <p:spPr>
          <a:xfrm>
            <a:off x="897241" y="-84763"/>
            <a:ext cx="76034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Kako I </a:t>
            </a:r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kada</a:t>
            </a:r>
            <a:r>
              <a:rPr lang="en-GB" sz="4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GB" sz="4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otkrivene</a:t>
            </a:r>
            <a:r>
              <a:rPr lang="en-GB" sz="6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6283D-DEB3-B088-C162-00FF9AC33039}"/>
              </a:ext>
            </a:extLst>
          </p:cNvPr>
          <p:cNvSpPr/>
          <p:nvPr/>
        </p:nvSpPr>
        <p:spPr>
          <a:xfrm>
            <a:off x="132041" y="881993"/>
            <a:ext cx="3746140" cy="5976007"/>
          </a:xfrm>
          <a:custGeom>
            <a:avLst/>
            <a:gdLst>
              <a:gd name="connsiteX0" fmla="*/ 0 w 3602934"/>
              <a:gd name="connsiteY0" fmla="*/ 0 h 5743868"/>
              <a:gd name="connsiteX1" fmla="*/ 3602934 w 3602934"/>
              <a:gd name="connsiteY1" fmla="*/ 0 h 5743868"/>
              <a:gd name="connsiteX2" fmla="*/ 3602934 w 3602934"/>
              <a:gd name="connsiteY2" fmla="*/ 5743868 h 5743868"/>
              <a:gd name="connsiteX3" fmla="*/ 0 w 3602934"/>
              <a:gd name="connsiteY3" fmla="*/ 5743868 h 5743868"/>
              <a:gd name="connsiteX4" fmla="*/ 0 w 3602934"/>
              <a:gd name="connsiteY4" fmla="*/ 0 h 5743868"/>
              <a:gd name="connsiteX0" fmla="*/ 0 w 3602934"/>
              <a:gd name="connsiteY0" fmla="*/ 0 h 5743868"/>
              <a:gd name="connsiteX1" fmla="*/ 3406289 w 3602934"/>
              <a:gd name="connsiteY1" fmla="*/ 49162 h 5743868"/>
              <a:gd name="connsiteX2" fmla="*/ 3602934 w 3602934"/>
              <a:gd name="connsiteY2" fmla="*/ 5743868 h 5743868"/>
              <a:gd name="connsiteX3" fmla="*/ 0 w 3602934"/>
              <a:gd name="connsiteY3" fmla="*/ 5743868 h 5743868"/>
              <a:gd name="connsiteX4" fmla="*/ 0 w 3602934"/>
              <a:gd name="connsiteY4" fmla="*/ 0 h 5743868"/>
              <a:gd name="connsiteX0" fmla="*/ 0 w 3789747"/>
              <a:gd name="connsiteY0" fmla="*/ 0 h 5743868"/>
              <a:gd name="connsiteX1" fmla="*/ 3406289 w 3789747"/>
              <a:gd name="connsiteY1" fmla="*/ 49162 h 5743868"/>
              <a:gd name="connsiteX2" fmla="*/ 3789747 w 3789747"/>
              <a:gd name="connsiteY2" fmla="*/ 5734035 h 5743868"/>
              <a:gd name="connsiteX3" fmla="*/ 0 w 3789747"/>
              <a:gd name="connsiteY3" fmla="*/ 5743868 h 5743868"/>
              <a:gd name="connsiteX4" fmla="*/ 0 w 3789747"/>
              <a:gd name="connsiteY4" fmla="*/ 0 h 5743868"/>
              <a:gd name="connsiteX0" fmla="*/ 127820 w 3917567"/>
              <a:gd name="connsiteY0" fmla="*/ 0 h 5734035"/>
              <a:gd name="connsiteX1" fmla="*/ 3534109 w 3917567"/>
              <a:gd name="connsiteY1" fmla="*/ 49162 h 5734035"/>
              <a:gd name="connsiteX2" fmla="*/ 3917567 w 3917567"/>
              <a:gd name="connsiteY2" fmla="*/ 5734035 h 5734035"/>
              <a:gd name="connsiteX3" fmla="*/ 0 w 3917567"/>
              <a:gd name="connsiteY3" fmla="*/ 4976952 h 5734035"/>
              <a:gd name="connsiteX4" fmla="*/ 127820 w 3917567"/>
              <a:gd name="connsiteY4" fmla="*/ 0 h 5734035"/>
              <a:gd name="connsiteX0" fmla="*/ 186814 w 3917567"/>
              <a:gd name="connsiteY0" fmla="*/ 0 h 5694706"/>
              <a:gd name="connsiteX1" fmla="*/ 3534109 w 3917567"/>
              <a:gd name="connsiteY1" fmla="*/ 9833 h 5694706"/>
              <a:gd name="connsiteX2" fmla="*/ 3917567 w 3917567"/>
              <a:gd name="connsiteY2" fmla="*/ 5694706 h 5694706"/>
              <a:gd name="connsiteX3" fmla="*/ 0 w 3917567"/>
              <a:gd name="connsiteY3" fmla="*/ 4937623 h 5694706"/>
              <a:gd name="connsiteX4" fmla="*/ 186814 w 3917567"/>
              <a:gd name="connsiteY4" fmla="*/ 0 h 5694706"/>
              <a:gd name="connsiteX0" fmla="*/ 98323 w 3917567"/>
              <a:gd name="connsiteY0" fmla="*/ 0 h 5793029"/>
              <a:gd name="connsiteX1" fmla="*/ 3534109 w 3917567"/>
              <a:gd name="connsiteY1" fmla="*/ 108156 h 5793029"/>
              <a:gd name="connsiteX2" fmla="*/ 3917567 w 3917567"/>
              <a:gd name="connsiteY2" fmla="*/ 5793029 h 5793029"/>
              <a:gd name="connsiteX3" fmla="*/ 0 w 3917567"/>
              <a:gd name="connsiteY3" fmla="*/ 5035946 h 5793029"/>
              <a:gd name="connsiteX4" fmla="*/ 98323 w 3917567"/>
              <a:gd name="connsiteY4" fmla="*/ 0 h 5793029"/>
              <a:gd name="connsiteX0" fmla="*/ 98323 w 3917567"/>
              <a:gd name="connsiteY0" fmla="*/ 157315 h 5950344"/>
              <a:gd name="connsiteX1" fmla="*/ 3770084 w 3917567"/>
              <a:gd name="connsiteY1" fmla="*/ 0 h 5950344"/>
              <a:gd name="connsiteX2" fmla="*/ 3917567 w 3917567"/>
              <a:gd name="connsiteY2" fmla="*/ 5950344 h 5950344"/>
              <a:gd name="connsiteX3" fmla="*/ 0 w 3917567"/>
              <a:gd name="connsiteY3" fmla="*/ 5193261 h 5950344"/>
              <a:gd name="connsiteX4" fmla="*/ 98323 w 3917567"/>
              <a:gd name="connsiteY4" fmla="*/ 157315 h 5950344"/>
              <a:gd name="connsiteX0" fmla="*/ 19665 w 3838909"/>
              <a:gd name="connsiteY0" fmla="*/ 157315 h 5950344"/>
              <a:gd name="connsiteX1" fmla="*/ 3691426 w 3838909"/>
              <a:gd name="connsiteY1" fmla="*/ 0 h 5950344"/>
              <a:gd name="connsiteX2" fmla="*/ 3838909 w 3838909"/>
              <a:gd name="connsiteY2" fmla="*/ 5950344 h 5950344"/>
              <a:gd name="connsiteX3" fmla="*/ 0 w 3838909"/>
              <a:gd name="connsiteY3" fmla="*/ 5871687 h 5950344"/>
              <a:gd name="connsiteX4" fmla="*/ 19665 w 3838909"/>
              <a:gd name="connsiteY4" fmla="*/ 157315 h 5950344"/>
              <a:gd name="connsiteX0" fmla="*/ 19665 w 3760250"/>
              <a:gd name="connsiteY0" fmla="*/ 157315 h 5871687"/>
              <a:gd name="connsiteX1" fmla="*/ 3691426 w 3760250"/>
              <a:gd name="connsiteY1" fmla="*/ 0 h 5871687"/>
              <a:gd name="connsiteX2" fmla="*/ 3760250 w 3760250"/>
              <a:gd name="connsiteY2" fmla="*/ 4377183 h 5871687"/>
              <a:gd name="connsiteX3" fmla="*/ 0 w 3760250"/>
              <a:gd name="connsiteY3" fmla="*/ 5871687 h 5871687"/>
              <a:gd name="connsiteX4" fmla="*/ 19665 w 3760250"/>
              <a:gd name="connsiteY4" fmla="*/ 157315 h 5871687"/>
              <a:gd name="connsiteX0" fmla="*/ 19665 w 3760250"/>
              <a:gd name="connsiteY0" fmla="*/ 78657 h 5793029"/>
              <a:gd name="connsiteX1" fmla="*/ 3524277 w 3760250"/>
              <a:gd name="connsiteY1" fmla="*/ 0 h 5793029"/>
              <a:gd name="connsiteX2" fmla="*/ 3760250 w 3760250"/>
              <a:gd name="connsiteY2" fmla="*/ 4298525 h 5793029"/>
              <a:gd name="connsiteX3" fmla="*/ 0 w 3760250"/>
              <a:gd name="connsiteY3" fmla="*/ 5793029 h 5793029"/>
              <a:gd name="connsiteX4" fmla="*/ 19665 w 3760250"/>
              <a:gd name="connsiteY4" fmla="*/ 78657 h 5793029"/>
              <a:gd name="connsiteX0" fmla="*/ 68826 w 3760250"/>
              <a:gd name="connsiteY0" fmla="*/ 127818 h 5793029"/>
              <a:gd name="connsiteX1" fmla="*/ 3524277 w 3760250"/>
              <a:gd name="connsiteY1" fmla="*/ 0 h 5793029"/>
              <a:gd name="connsiteX2" fmla="*/ 3760250 w 3760250"/>
              <a:gd name="connsiteY2" fmla="*/ 4298525 h 5793029"/>
              <a:gd name="connsiteX3" fmla="*/ 0 w 3760250"/>
              <a:gd name="connsiteY3" fmla="*/ 5793029 h 5793029"/>
              <a:gd name="connsiteX4" fmla="*/ 68826 w 3760250"/>
              <a:gd name="connsiteY4" fmla="*/ 127818 h 57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0250" h="5793029">
                <a:moveTo>
                  <a:pt x="68826" y="127818"/>
                </a:moveTo>
                <a:lnTo>
                  <a:pt x="3524277" y="0"/>
                </a:lnTo>
                <a:lnTo>
                  <a:pt x="3760250" y="4298525"/>
                </a:lnTo>
                <a:lnTo>
                  <a:pt x="0" y="5793029"/>
                </a:lnTo>
                <a:lnTo>
                  <a:pt x="68826" y="1278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 BH1 –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Najbliža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rupa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Otkrivena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b="1" dirty="0"/>
              <a:t>2023.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Podaci</a:t>
            </a:r>
            <a:r>
              <a:rPr lang="en-US" sz="2000" dirty="0"/>
              <a:t> :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svemirske</a:t>
            </a:r>
            <a:r>
              <a:rPr lang="en-US" sz="2000" dirty="0"/>
              <a:t> </a:t>
            </a:r>
            <a:r>
              <a:rPr lang="en-US" sz="2000" dirty="0" err="1"/>
              <a:t>misije</a:t>
            </a:r>
            <a:r>
              <a:rPr lang="en-US" sz="2000" dirty="0"/>
              <a:t> Gaia (ESA)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Primijećen</a:t>
            </a:r>
            <a:r>
              <a:rPr lang="en-US" sz="2000" b="1" dirty="0"/>
              <a:t>:</a:t>
            </a:r>
            <a:r>
              <a:rPr lang="en-US" sz="2000" dirty="0"/>
              <a:t> "</a:t>
            </a:r>
            <a:r>
              <a:rPr lang="en-US" sz="2000" dirty="0" err="1"/>
              <a:t>ljuljajući</a:t>
            </a:r>
            <a:r>
              <a:rPr lang="en-US" sz="2000" dirty="0"/>
              <a:t>" </a:t>
            </a:r>
            <a:r>
              <a:rPr lang="en-US" sz="2000" dirty="0" err="1"/>
              <a:t>pokret</a:t>
            </a:r>
            <a:r>
              <a:rPr lang="en-US" sz="2000" dirty="0"/>
              <a:t> </a:t>
            </a:r>
            <a:r>
              <a:rPr lang="en-US" sz="2000" dirty="0" err="1"/>
              <a:t>zvijezde</a:t>
            </a:r>
            <a:r>
              <a:rPr lang="en-US" sz="2000" dirty="0"/>
              <a:t> – </a:t>
            </a:r>
            <a:r>
              <a:rPr lang="en-US" sz="2000" dirty="0" err="1"/>
              <a:t>orbitira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nevidljivog</a:t>
            </a:r>
            <a:r>
              <a:rPr lang="en-US" sz="2000" dirty="0"/>
              <a:t> </a:t>
            </a:r>
            <a:r>
              <a:rPr lang="en-US" sz="2000" dirty="0" err="1"/>
              <a:t>objekta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Zaključeno</a:t>
            </a:r>
            <a:r>
              <a:rPr lang="en-US" sz="2000" b="1" dirty="0"/>
              <a:t>:</a:t>
            </a:r>
            <a:r>
              <a:rPr lang="en-US" sz="2000" dirty="0"/>
              <a:t> da se </a:t>
            </a:r>
            <a:r>
              <a:rPr lang="en-US" sz="2000" dirty="0" err="1"/>
              <a:t>radi</a:t>
            </a:r>
            <a:r>
              <a:rPr lang="en-US" sz="2000" dirty="0"/>
              <a:t> o </a:t>
            </a:r>
            <a:r>
              <a:rPr lang="en-US" sz="2000" dirty="0" err="1"/>
              <a:t>neaktivnoj</a:t>
            </a:r>
            <a:r>
              <a:rPr lang="en-US" sz="2000" dirty="0"/>
              <a:t> </a:t>
            </a:r>
            <a:r>
              <a:rPr lang="en-US" sz="2000" dirty="0" err="1"/>
              <a:t>crnoj</a:t>
            </a:r>
            <a:r>
              <a:rPr lang="en-US" sz="2000" dirty="0"/>
              <a:t> </a:t>
            </a:r>
            <a:r>
              <a:rPr lang="en-US" sz="2000" dirty="0" err="1"/>
              <a:t>rupi</a:t>
            </a:r>
            <a:r>
              <a:rPr lang="en-US" sz="2000" dirty="0"/>
              <a:t> (~10× masa </a:t>
            </a:r>
            <a:r>
              <a:rPr lang="en-US" sz="2000" dirty="0" err="1"/>
              <a:t>Sunca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BB53B7-DE74-C195-835A-63DA69C9C349}"/>
              </a:ext>
            </a:extLst>
          </p:cNvPr>
          <p:cNvSpPr/>
          <p:nvPr/>
        </p:nvSpPr>
        <p:spPr>
          <a:xfrm>
            <a:off x="3917417" y="810988"/>
            <a:ext cx="4724720" cy="5752080"/>
          </a:xfrm>
          <a:custGeom>
            <a:avLst/>
            <a:gdLst>
              <a:gd name="connsiteX0" fmla="*/ 0 w 4638778"/>
              <a:gd name="connsiteY0" fmla="*/ 0 h 5743868"/>
              <a:gd name="connsiteX1" fmla="*/ 4638778 w 4638778"/>
              <a:gd name="connsiteY1" fmla="*/ 0 h 5743868"/>
              <a:gd name="connsiteX2" fmla="*/ 4638778 w 4638778"/>
              <a:gd name="connsiteY2" fmla="*/ 5743868 h 5743868"/>
              <a:gd name="connsiteX3" fmla="*/ 0 w 4638778"/>
              <a:gd name="connsiteY3" fmla="*/ 5743868 h 5743868"/>
              <a:gd name="connsiteX4" fmla="*/ 0 w 4638778"/>
              <a:gd name="connsiteY4" fmla="*/ 0 h 5743868"/>
              <a:gd name="connsiteX0" fmla="*/ 0 w 4638778"/>
              <a:gd name="connsiteY0" fmla="*/ 0 h 5743868"/>
              <a:gd name="connsiteX1" fmla="*/ 4019345 w 4638778"/>
              <a:gd name="connsiteY1" fmla="*/ 186812 h 5743868"/>
              <a:gd name="connsiteX2" fmla="*/ 4638778 w 4638778"/>
              <a:gd name="connsiteY2" fmla="*/ 5743868 h 5743868"/>
              <a:gd name="connsiteX3" fmla="*/ 0 w 4638778"/>
              <a:gd name="connsiteY3" fmla="*/ 5743868 h 5743868"/>
              <a:gd name="connsiteX4" fmla="*/ 0 w 4638778"/>
              <a:gd name="connsiteY4" fmla="*/ 0 h 5743868"/>
              <a:gd name="connsiteX0" fmla="*/ 0 w 4638778"/>
              <a:gd name="connsiteY0" fmla="*/ 0 h 5743868"/>
              <a:gd name="connsiteX1" fmla="*/ 4019345 w 4638778"/>
              <a:gd name="connsiteY1" fmla="*/ 186812 h 5743868"/>
              <a:gd name="connsiteX2" fmla="*/ 4638778 w 4638778"/>
              <a:gd name="connsiteY2" fmla="*/ 5743868 h 5743868"/>
              <a:gd name="connsiteX3" fmla="*/ 108155 w 4638778"/>
              <a:gd name="connsiteY3" fmla="*/ 5399738 h 5743868"/>
              <a:gd name="connsiteX4" fmla="*/ 0 w 4638778"/>
              <a:gd name="connsiteY4" fmla="*/ 0 h 5743868"/>
              <a:gd name="connsiteX0" fmla="*/ 0 w 4717436"/>
              <a:gd name="connsiteY0" fmla="*/ 0 h 5399738"/>
              <a:gd name="connsiteX1" fmla="*/ 4019345 w 4717436"/>
              <a:gd name="connsiteY1" fmla="*/ 186812 h 5399738"/>
              <a:gd name="connsiteX2" fmla="*/ 4717436 w 4717436"/>
              <a:gd name="connsiteY2" fmla="*/ 4554165 h 5399738"/>
              <a:gd name="connsiteX3" fmla="*/ 108155 w 4717436"/>
              <a:gd name="connsiteY3" fmla="*/ 5399738 h 5399738"/>
              <a:gd name="connsiteX4" fmla="*/ 0 w 4717436"/>
              <a:gd name="connsiteY4" fmla="*/ 0 h 539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7436" h="5399738">
                <a:moveTo>
                  <a:pt x="0" y="0"/>
                </a:moveTo>
                <a:lnTo>
                  <a:pt x="4019345" y="186812"/>
                </a:lnTo>
                <a:lnTo>
                  <a:pt x="4717436" y="4554165"/>
                </a:lnTo>
                <a:lnTo>
                  <a:pt x="108155" y="53997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Cygnus X-1 – Prva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potvrđena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rupa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Otkrivena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b="1" dirty="0"/>
              <a:t>1964.</a:t>
            </a:r>
            <a:r>
              <a:rPr lang="en-US" sz="2000" dirty="0"/>
              <a:t> (</a:t>
            </a:r>
            <a:r>
              <a:rPr lang="en-US" sz="2000" dirty="0" err="1"/>
              <a:t>rendgenski</a:t>
            </a:r>
            <a:r>
              <a:rPr lang="en-US" sz="2000" dirty="0"/>
              <a:t> signal), </a:t>
            </a:r>
            <a:r>
              <a:rPr lang="en-US" sz="2000" dirty="0" err="1"/>
              <a:t>potvrđena</a:t>
            </a:r>
            <a:r>
              <a:rPr lang="en-US" sz="2000" dirty="0"/>
              <a:t> </a:t>
            </a:r>
            <a:r>
              <a:rPr lang="en-US" sz="2000" b="1" dirty="0"/>
              <a:t>1971.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Otkriven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teleskopom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suborbitalnoj</a:t>
            </a:r>
            <a:r>
              <a:rPr lang="en-US" sz="2000" dirty="0"/>
              <a:t> </a:t>
            </a:r>
            <a:r>
              <a:rPr lang="en-US" sz="2000" dirty="0" err="1"/>
              <a:t>raketi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Pokazalo</a:t>
            </a:r>
            <a:r>
              <a:rPr lang="en-US" sz="2000" b="1" dirty="0"/>
              <a:t>:</a:t>
            </a:r>
            <a:r>
              <a:rPr lang="en-US" sz="2000" dirty="0"/>
              <a:t> se da </a:t>
            </a:r>
            <a:r>
              <a:rPr lang="en-US" sz="2000" dirty="0" err="1"/>
              <a:t>zvijezda</a:t>
            </a:r>
            <a:r>
              <a:rPr lang="en-US" sz="2000" dirty="0"/>
              <a:t> </a:t>
            </a:r>
            <a:r>
              <a:rPr lang="en-US" sz="2000" dirty="0" err="1"/>
              <a:t>orbitira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nevidljivog</a:t>
            </a:r>
            <a:r>
              <a:rPr lang="en-US" sz="2000" dirty="0"/>
              <a:t> </a:t>
            </a:r>
            <a:r>
              <a:rPr lang="en-US" sz="2000" dirty="0" err="1"/>
              <a:t>masivnog</a:t>
            </a:r>
            <a:r>
              <a:rPr lang="en-US" sz="2000" dirty="0"/>
              <a:t> </a:t>
            </a:r>
            <a:r>
              <a:rPr lang="en-US" sz="2000" dirty="0" err="1"/>
              <a:t>objekta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Prva </a:t>
            </a:r>
            <a:r>
              <a:rPr lang="en-US" sz="2000" b="1" dirty="0" err="1"/>
              <a:t>jaka</a:t>
            </a:r>
            <a:r>
              <a:rPr lang="en-US" sz="2000" b="1" dirty="0"/>
              <a:t> </a:t>
            </a:r>
            <a:r>
              <a:rPr lang="en-US" sz="2000" b="1" dirty="0" err="1"/>
              <a:t>znanstvena</a:t>
            </a:r>
            <a:r>
              <a:rPr lang="en-US" sz="2000" b="1" dirty="0"/>
              <a:t> </a:t>
            </a:r>
            <a:r>
              <a:rPr lang="en-US" sz="2000" b="1" dirty="0" err="1"/>
              <a:t>potvrda</a:t>
            </a:r>
            <a:r>
              <a:rPr lang="en-US" sz="2000" b="1" dirty="0"/>
              <a:t> </a:t>
            </a:r>
            <a:r>
              <a:rPr lang="en-US" sz="2000" b="1" dirty="0" err="1"/>
              <a:t>postojanja</a:t>
            </a:r>
            <a:r>
              <a:rPr lang="en-US" sz="2000" b="1" dirty="0"/>
              <a:t> </a:t>
            </a:r>
            <a:r>
              <a:rPr lang="en-US" sz="2000" b="1" dirty="0" err="1"/>
              <a:t>crnih</a:t>
            </a:r>
            <a:r>
              <a:rPr lang="en-US" sz="2000" b="1" dirty="0"/>
              <a:t> </a:t>
            </a:r>
            <a:r>
              <a:rPr lang="en-US" sz="2000" b="1" dirty="0" err="1"/>
              <a:t>rupa</a:t>
            </a:r>
            <a:endParaRPr lang="en-US" sz="2000" b="1" dirty="0"/>
          </a:p>
        </p:txBody>
      </p:sp>
      <p:pic>
        <p:nvPicPr>
          <p:cNvPr id="46" name="Graphic 45" descr="Earth outline">
            <a:extLst>
              <a:ext uri="{FF2B5EF4-FFF2-40B4-BE49-F238E27FC236}">
                <a16:creationId xmlns:a16="http://schemas.microsoft.com/office/drawing/2014/main" id="{0A9543DC-8FA1-7EB5-6D6E-07D1F28C764C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02233" y="164824"/>
            <a:ext cx="595008" cy="5950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604C5EB-9B07-57CD-ED1A-5F713321DB10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226033" y="164824"/>
            <a:ext cx="591363" cy="59136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3F34E36-3F78-52F0-25D1-E138FDF74DC5}"/>
              </a:ext>
            </a:extLst>
          </p:cNvPr>
          <p:cNvSpPr/>
          <p:nvPr/>
        </p:nvSpPr>
        <p:spPr>
          <a:xfrm>
            <a:off x="8500645" y="186531"/>
            <a:ext cx="3667768" cy="6436002"/>
          </a:xfrm>
          <a:custGeom>
            <a:avLst/>
            <a:gdLst>
              <a:gd name="connsiteX0" fmla="*/ 0 w 3401640"/>
              <a:gd name="connsiteY0" fmla="*/ 0 h 5194240"/>
              <a:gd name="connsiteX1" fmla="*/ 3401640 w 3401640"/>
              <a:gd name="connsiteY1" fmla="*/ 0 h 5194240"/>
              <a:gd name="connsiteX2" fmla="*/ 3401640 w 3401640"/>
              <a:gd name="connsiteY2" fmla="*/ 5194240 h 5194240"/>
              <a:gd name="connsiteX3" fmla="*/ 0 w 3401640"/>
              <a:gd name="connsiteY3" fmla="*/ 5194240 h 5194240"/>
              <a:gd name="connsiteX4" fmla="*/ 0 w 3401640"/>
              <a:gd name="connsiteY4" fmla="*/ 0 h 5194240"/>
              <a:gd name="connsiteX0" fmla="*/ 0 w 3401640"/>
              <a:gd name="connsiteY0" fmla="*/ 1002891 h 6197131"/>
              <a:gd name="connsiteX1" fmla="*/ 3067343 w 3401640"/>
              <a:gd name="connsiteY1" fmla="*/ 0 h 6197131"/>
              <a:gd name="connsiteX2" fmla="*/ 3401640 w 3401640"/>
              <a:gd name="connsiteY2" fmla="*/ 6197131 h 6197131"/>
              <a:gd name="connsiteX3" fmla="*/ 0 w 3401640"/>
              <a:gd name="connsiteY3" fmla="*/ 6197131 h 6197131"/>
              <a:gd name="connsiteX4" fmla="*/ 0 w 3401640"/>
              <a:gd name="connsiteY4" fmla="*/ 1002891 h 6197131"/>
              <a:gd name="connsiteX0" fmla="*/ 0 w 3617950"/>
              <a:gd name="connsiteY0" fmla="*/ 875071 h 6197131"/>
              <a:gd name="connsiteX1" fmla="*/ 3283653 w 3617950"/>
              <a:gd name="connsiteY1" fmla="*/ 0 h 6197131"/>
              <a:gd name="connsiteX2" fmla="*/ 3617950 w 3617950"/>
              <a:gd name="connsiteY2" fmla="*/ 6197131 h 6197131"/>
              <a:gd name="connsiteX3" fmla="*/ 216310 w 3617950"/>
              <a:gd name="connsiteY3" fmla="*/ 6197131 h 6197131"/>
              <a:gd name="connsiteX4" fmla="*/ 0 w 3617950"/>
              <a:gd name="connsiteY4" fmla="*/ 875071 h 6197131"/>
              <a:gd name="connsiteX0" fmla="*/ 0 w 3617950"/>
              <a:gd name="connsiteY0" fmla="*/ 875071 h 6197131"/>
              <a:gd name="connsiteX1" fmla="*/ 3283653 w 3617950"/>
              <a:gd name="connsiteY1" fmla="*/ 0 h 6197131"/>
              <a:gd name="connsiteX2" fmla="*/ 3617950 w 3617950"/>
              <a:gd name="connsiteY2" fmla="*/ 6197131 h 6197131"/>
              <a:gd name="connsiteX3" fmla="*/ 344129 w 3617950"/>
              <a:gd name="connsiteY3" fmla="*/ 6197131 h 6197131"/>
              <a:gd name="connsiteX4" fmla="*/ 0 w 3617950"/>
              <a:gd name="connsiteY4" fmla="*/ 875071 h 6197131"/>
              <a:gd name="connsiteX0" fmla="*/ 0 w 3617950"/>
              <a:gd name="connsiteY0" fmla="*/ 1061884 h 6383944"/>
              <a:gd name="connsiteX1" fmla="*/ 3401640 w 3617950"/>
              <a:gd name="connsiteY1" fmla="*/ 0 h 6383944"/>
              <a:gd name="connsiteX2" fmla="*/ 3617950 w 3617950"/>
              <a:gd name="connsiteY2" fmla="*/ 6383944 h 6383944"/>
              <a:gd name="connsiteX3" fmla="*/ 344129 w 3617950"/>
              <a:gd name="connsiteY3" fmla="*/ 6383944 h 6383944"/>
              <a:gd name="connsiteX4" fmla="*/ 0 w 3617950"/>
              <a:gd name="connsiteY4" fmla="*/ 1061884 h 6383944"/>
              <a:gd name="connsiteX0" fmla="*/ 0 w 3617950"/>
              <a:gd name="connsiteY0" fmla="*/ 1120878 h 6442938"/>
              <a:gd name="connsiteX1" fmla="*/ 3558956 w 3617950"/>
              <a:gd name="connsiteY1" fmla="*/ 0 h 6442938"/>
              <a:gd name="connsiteX2" fmla="*/ 3617950 w 3617950"/>
              <a:gd name="connsiteY2" fmla="*/ 6442938 h 6442938"/>
              <a:gd name="connsiteX3" fmla="*/ 344129 w 3617950"/>
              <a:gd name="connsiteY3" fmla="*/ 6442938 h 6442938"/>
              <a:gd name="connsiteX4" fmla="*/ 0 w 3617950"/>
              <a:gd name="connsiteY4" fmla="*/ 1120878 h 6442938"/>
              <a:gd name="connsiteX0" fmla="*/ 0 w 3558956"/>
              <a:gd name="connsiteY0" fmla="*/ 1120878 h 6442938"/>
              <a:gd name="connsiteX1" fmla="*/ 3558956 w 3558956"/>
              <a:gd name="connsiteY1" fmla="*/ 0 h 6442938"/>
              <a:gd name="connsiteX2" fmla="*/ 3539292 w 3558956"/>
              <a:gd name="connsiteY2" fmla="*/ 5735015 h 6442938"/>
              <a:gd name="connsiteX3" fmla="*/ 344129 w 3558956"/>
              <a:gd name="connsiteY3" fmla="*/ 6442938 h 6442938"/>
              <a:gd name="connsiteX4" fmla="*/ 0 w 3558956"/>
              <a:gd name="connsiteY4" fmla="*/ 1120878 h 6442938"/>
              <a:gd name="connsiteX0" fmla="*/ 0 w 4205416"/>
              <a:gd name="connsiteY0" fmla="*/ 835242 h 6442938"/>
              <a:gd name="connsiteX1" fmla="*/ 4205416 w 4205416"/>
              <a:gd name="connsiteY1" fmla="*/ 0 h 6442938"/>
              <a:gd name="connsiteX2" fmla="*/ 4185752 w 4205416"/>
              <a:gd name="connsiteY2" fmla="*/ 5735015 h 6442938"/>
              <a:gd name="connsiteX3" fmla="*/ 990589 w 4205416"/>
              <a:gd name="connsiteY3" fmla="*/ 6442938 h 6442938"/>
              <a:gd name="connsiteX4" fmla="*/ 0 w 4205416"/>
              <a:gd name="connsiteY4" fmla="*/ 835242 h 6442938"/>
              <a:gd name="connsiteX0" fmla="*/ 272495 w 3214827"/>
              <a:gd name="connsiteY0" fmla="*/ 621015 h 6442938"/>
              <a:gd name="connsiteX1" fmla="*/ 3214827 w 3214827"/>
              <a:gd name="connsiteY1" fmla="*/ 0 h 6442938"/>
              <a:gd name="connsiteX2" fmla="*/ 3195163 w 3214827"/>
              <a:gd name="connsiteY2" fmla="*/ 5735015 h 6442938"/>
              <a:gd name="connsiteX3" fmla="*/ 0 w 3214827"/>
              <a:gd name="connsiteY3" fmla="*/ 6442938 h 6442938"/>
              <a:gd name="connsiteX4" fmla="*/ 272495 w 3214827"/>
              <a:gd name="connsiteY4" fmla="*/ 621015 h 6442938"/>
              <a:gd name="connsiteX0" fmla="*/ 73584 w 3214827"/>
              <a:gd name="connsiteY0" fmla="*/ 590411 h 6442938"/>
              <a:gd name="connsiteX1" fmla="*/ 3214827 w 3214827"/>
              <a:gd name="connsiteY1" fmla="*/ 0 h 6442938"/>
              <a:gd name="connsiteX2" fmla="*/ 3195163 w 3214827"/>
              <a:gd name="connsiteY2" fmla="*/ 5735015 h 6442938"/>
              <a:gd name="connsiteX3" fmla="*/ 0 w 3214827"/>
              <a:gd name="connsiteY3" fmla="*/ 6442938 h 6442938"/>
              <a:gd name="connsiteX4" fmla="*/ 73584 w 3214827"/>
              <a:gd name="connsiteY4" fmla="*/ 590411 h 6442938"/>
              <a:gd name="connsiteX0" fmla="*/ 73584 w 3214827"/>
              <a:gd name="connsiteY0" fmla="*/ 90548 h 5943075"/>
              <a:gd name="connsiteX1" fmla="*/ 3214827 w 3214827"/>
              <a:gd name="connsiteY1" fmla="*/ 0 h 5943075"/>
              <a:gd name="connsiteX2" fmla="*/ 3195163 w 3214827"/>
              <a:gd name="connsiteY2" fmla="*/ 5235152 h 5943075"/>
              <a:gd name="connsiteX3" fmla="*/ 0 w 3214827"/>
              <a:gd name="connsiteY3" fmla="*/ 5943075 h 5943075"/>
              <a:gd name="connsiteX4" fmla="*/ 73584 w 3214827"/>
              <a:gd name="connsiteY4" fmla="*/ 90548 h 5943075"/>
              <a:gd name="connsiteX0" fmla="*/ 312277 w 3453520"/>
              <a:gd name="connsiteY0" fmla="*/ 90548 h 6259315"/>
              <a:gd name="connsiteX1" fmla="*/ 3453520 w 3453520"/>
              <a:gd name="connsiteY1" fmla="*/ 0 h 6259315"/>
              <a:gd name="connsiteX2" fmla="*/ 3433856 w 3453520"/>
              <a:gd name="connsiteY2" fmla="*/ 5235152 h 6259315"/>
              <a:gd name="connsiteX3" fmla="*/ 0 w 3453520"/>
              <a:gd name="connsiteY3" fmla="*/ 6259315 h 6259315"/>
              <a:gd name="connsiteX4" fmla="*/ 312277 w 3453520"/>
              <a:gd name="connsiteY4" fmla="*/ 90548 h 6259315"/>
              <a:gd name="connsiteX0" fmla="*/ 0 w 3638520"/>
              <a:gd name="connsiteY0" fmla="*/ 661820 h 6259315"/>
              <a:gd name="connsiteX1" fmla="*/ 3638520 w 3638520"/>
              <a:gd name="connsiteY1" fmla="*/ 0 h 6259315"/>
              <a:gd name="connsiteX2" fmla="*/ 3618856 w 3638520"/>
              <a:gd name="connsiteY2" fmla="*/ 5235152 h 6259315"/>
              <a:gd name="connsiteX3" fmla="*/ 185000 w 3638520"/>
              <a:gd name="connsiteY3" fmla="*/ 6259315 h 6259315"/>
              <a:gd name="connsiteX4" fmla="*/ 0 w 3638520"/>
              <a:gd name="connsiteY4" fmla="*/ 661820 h 6259315"/>
              <a:gd name="connsiteX0" fmla="*/ 0 w 3777757"/>
              <a:gd name="connsiteY0" fmla="*/ 1080074 h 6677569"/>
              <a:gd name="connsiteX1" fmla="*/ 3777757 w 3777757"/>
              <a:gd name="connsiteY1" fmla="*/ 0 h 6677569"/>
              <a:gd name="connsiteX2" fmla="*/ 3618856 w 3777757"/>
              <a:gd name="connsiteY2" fmla="*/ 5653406 h 6677569"/>
              <a:gd name="connsiteX3" fmla="*/ 185000 w 3777757"/>
              <a:gd name="connsiteY3" fmla="*/ 6677569 h 6677569"/>
              <a:gd name="connsiteX4" fmla="*/ 0 w 3777757"/>
              <a:gd name="connsiteY4" fmla="*/ 1080074 h 667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757" h="6677569">
                <a:moveTo>
                  <a:pt x="0" y="1080074"/>
                </a:moveTo>
                <a:lnTo>
                  <a:pt x="3777757" y="0"/>
                </a:lnTo>
                <a:cubicBezTo>
                  <a:pt x="3771202" y="1911672"/>
                  <a:pt x="3625411" y="3741734"/>
                  <a:pt x="3618856" y="5653406"/>
                </a:cubicBezTo>
                <a:lnTo>
                  <a:pt x="185000" y="6677569"/>
                </a:lnTo>
                <a:lnTo>
                  <a:pt x="0" y="1080074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Sagittarius A*  </a:t>
            </a:r>
          </a:p>
          <a:p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Otkrivena</a:t>
            </a:r>
            <a:r>
              <a:rPr lang="en-US" sz="2000" dirty="0"/>
              <a:t>: 1974. </a:t>
            </a:r>
            <a:r>
              <a:rPr lang="en-US" sz="2000" dirty="0" err="1"/>
              <a:t>pomoću</a:t>
            </a:r>
            <a:r>
              <a:rPr lang="en-US" sz="2000" dirty="0"/>
              <a:t> </a:t>
            </a:r>
            <a:r>
              <a:rPr lang="en-US" sz="2000" dirty="0" err="1"/>
              <a:t>radioteleskopa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Zaključeno</a:t>
            </a:r>
            <a:r>
              <a:rPr lang="en-US" sz="2000" b="1" dirty="0"/>
              <a:t>:</a:t>
            </a:r>
            <a:r>
              <a:rPr lang="en-US" sz="2000" dirty="0"/>
              <a:t> da sve </a:t>
            </a:r>
            <a:r>
              <a:rPr lang="en-US" sz="2000" dirty="0" err="1"/>
              <a:t>orbite</a:t>
            </a:r>
            <a:r>
              <a:rPr lang="en-US" sz="2000" dirty="0"/>
              <a:t> </a:t>
            </a:r>
            <a:r>
              <a:rPr lang="en-US" sz="2000" dirty="0" err="1"/>
              <a:t>ukazuju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masivan</a:t>
            </a:r>
            <a:r>
              <a:rPr lang="en-US" sz="2000" dirty="0"/>
              <a:t> </a:t>
            </a:r>
            <a:r>
              <a:rPr lang="en-US" sz="2000" dirty="0" err="1"/>
              <a:t>nevidljiv</a:t>
            </a:r>
            <a:r>
              <a:rPr lang="en-US" sz="2000" dirty="0"/>
              <a:t> </a:t>
            </a:r>
            <a:r>
              <a:rPr lang="en-US" sz="2000" dirty="0" err="1"/>
              <a:t>objekt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Prva </a:t>
            </a:r>
            <a:r>
              <a:rPr lang="en-US" sz="2000" b="1" dirty="0" err="1"/>
              <a:t>slika</a:t>
            </a:r>
            <a:r>
              <a:rPr lang="en-US" sz="2000" b="1" dirty="0"/>
              <a:t>: </a:t>
            </a:r>
            <a:r>
              <a:rPr lang="en-US" sz="2000" dirty="0" err="1"/>
              <a:t>horizonta</a:t>
            </a:r>
            <a:r>
              <a:rPr lang="en-US" sz="2000" dirty="0"/>
              <a:t> </a:t>
            </a:r>
            <a:r>
              <a:rPr lang="en-US" sz="2000" dirty="0" err="1"/>
              <a:t>događaja</a:t>
            </a:r>
            <a:r>
              <a:rPr lang="en-US" sz="2000" dirty="0"/>
              <a:t> </a:t>
            </a:r>
            <a:r>
              <a:rPr lang="en-US" sz="2000" dirty="0" err="1"/>
              <a:t>snimljena</a:t>
            </a:r>
            <a:r>
              <a:rPr lang="en-US" sz="2000" dirty="0"/>
              <a:t> 2022. (Event Horizon Telescope)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F736B9D-92B6-0726-3BB7-9254934560B4}"/>
              </a:ext>
            </a:extLst>
          </p:cNvPr>
          <p:cNvGrpSpPr/>
          <p:nvPr/>
        </p:nvGrpSpPr>
        <p:grpSpPr>
          <a:xfrm>
            <a:off x="3863857" y="5496101"/>
            <a:ext cx="360" cy="360"/>
            <a:chOff x="3863857" y="5496101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C07BE0-0B56-8B30-5465-406212A02EA9}"/>
                    </a:ext>
                  </a:extLst>
                </p14:cNvPr>
                <p14:cNvContentPartPr/>
                <p14:nvPr/>
              </p14:nvContentPartPr>
              <p14:xfrm>
                <a:off x="3863857" y="5496101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C07BE0-0B56-8B30-5465-406212A02EA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57737" y="548998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F622AD4-2310-B30A-F261-31E9AA6E4E87}"/>
                    </a:ext>
                  </a:extLst>
                </p14:cNvPr>
                <p14:cNvContentPartPr/>
                <p14:nvPr/>
              </p14:nvContentPartPr>
              <p14:xfrm>
                <a:off x="3863857" y="5496101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F622AD4-2310-B30A-F261-31E9AA6E4E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57737" y="548998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50EFA7-AB14-6247-5755-D2863C652001}"/>
                    </a:ext>
                  </a:extLst>
                </p14:cNvPr>
                <p14:cNvContentPartPr/>
                <p14:nvPr/>
              </p14:nvContentPartPr>
              <p14:xfrm>
                <a:off x="3863857" y="5496101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50EFA7-AB14-6247-5755-D2863C65200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57737" y="548998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026A99-D483-A761-56FD-0F6DD5AC4B7F}"/>
                    </a:ext>
                  </a:extLst>
                </p14:cNvPr>
                <p14:cNvContentPartPr/>
                <p14:nvPr/>
              </p14:nvContentPartPr>
              <p14:xfrm>
                <a:off x="3863857" y="5496101"/>
                <a:ext cx="36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026A99-D483-A761-56FD-0F6DD5AC4B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57737" y="548998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4F3A3D5-884B-F5F4-D812-661CB2EE49CD}"/>
                  </a:ext>
                </a:extLst>
              </p14:cNvPr>
              <p14:cNvContentPartPr/>
              <p14:nvPr/>
            </p14:nvContentPartPr>
            <p14:xfrm>
              <a:off x="2035057" y="6538301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4F3A3D5-884B-F5F4-D812-661CB2EE49C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028937" y="653218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02F23D0-0793-137C-A331-1F2C441351C9}"/>
                  </a:ext>
                </a:extLst>
              </p14:cNvPr>
              <p14:cNvContentPartPr/>
              <p14:nvPr/>
            </p14:nvContentPartPr>
            <p14:xfrm>
              <a:off x="6754657" y="6666101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02F23D0-0793-137C-A331-1F2C441351C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48537" y="665998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5454EF2-08FD-C740-E46D-03A4C085EB80}"/>
              </a:ext>
            </a:extLst>
          </p:cNvPr>
          <p:cNvGrpSpPr/>
          <p:nvPr/>
        </p:nvGrpSpPr>
        <p:grpSpPr>
          <a:xfrm>
            <a:off x="7599937" y="6331661"/>
            <a:ext cx="360" cy="360"/>
            <a:chOff x="7599937" y="6331661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B72793-52EE-366E-C942-95A610331C3B}"/>
                    </a:ext>
                  </a:extLst>
                </p14:cNvPr>
                <p14:cNvContentPartPr/>
                <p14:nvPr/>
              </p14:nvContentPartPr>
              <p14:xfrm>
                <a:off x="7599937" y="6331661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B72793-52EE-366E-C942-95A610331C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93817" y="63255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BE7032-8C78-8861-AF17-61E1E045D871}"/>
                    </a:ext>
                  </a:extLst>
                </p14:cNvPr>
                <p14:cNvContentPartPr/>
                <p14:nvPr/>
              </p14:nvContentPartPr>
              <p14:xfrm>
                <a:off x="7599937" y="6331661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BE7032-8C78-8861-AF17-61E1E045D8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93817" y="63255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9B27703-B350-8CFF-F75B-F40DDC059698}"/>
                  </a:ext>
                </a:extLst>
              </p14:cNvPr>
              <p14:cNvContentPartPr/>
              <p14:nvPr/>
            </p14:nvContentPartPr>
            <p14:xfrm>
              <a:off x="10195897" y="6941501"/>
              <a:ext cx="3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9B27703-B350-8CFF-F75B-F40DDC0596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189777" y="693538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14E411E-1650-EC70-4166-C0D391F4B8C7}"/>
                  </a:ext>
                </a:extLst>
              </p14:cNvPr>
              <p14:cNvContentPartPr/>
              <p14:nvPr/>
            </p14:nvContentPartPr>
            <p14:xfrm>
              <a:off x="10294177" y="6616781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14E411E-1650-EC70-4166-C0D391F4B8C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288057" y="661066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F5BDE7B-5095-4A6E-2A81-4AFF95B84EAA}"/>
                  </a:ext>
                </a:extLst>
              </p14:cNvPr>
              <p14:cNvContentPartPr/>
              <p14:nvPr/>
            </p14:nvContentPartPr>
            <p14:xfrm>
              <a:off x="11602057" y="6636941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F5BDE7B-5095-4A6E-2A81-4AFF95B84EA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595937" y="663082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22719B4-D4C1-F843-9529-11504B343F59}"/>
                  </a:ext>
                </a:extLst>
              </p14:cNvPr>
              <p14:cNvContentPartPr/>
              <p14:nvPr/>
            </p14:nvContentPartPr>
            <p14:xfrm>
              <a:off x="11847577" y="6076061"/>
              <a:ext cx="36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22719B4-D4C1-F843-9529-11504B343F5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841457" y="60699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C4DC3C6-CA81-E8BC-6D92-B4C39ADF1BED}"/>
                  </a:ext>
                </a:extLst>
              </p14:cNvPr>
              <p14:cNvContentPartPr/>
              <p14:nvPr/>
            </p14:nvContentPartPr>
            <p14:xfrm>
              <a:off x="11749657" y="1022381"/>
              <a:ext cx="360" cy="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C4DC3C6-CA81-E8BC-6D92-B4C39ADF1BE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743537" y="101626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C3943DE-00B8-6111-C16E-53DA447C8EF2}"/>
                  </a:ext>
                </a:extLst>
              </p14:cNvPr>
              <p14:cNvContentPartPr/>
              <p14:nvPr/>
            </p14:nvContentPartPr>
            <p14:xfrm>
              <a:off x="10353217" y="520901"/>
              <a:ext cx="360" cy="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C3943DE-00B8-6111-C16E-53DA447C8EF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47097" y="51478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F22ADB1-25A6-58BD-BB3F-3143100D136C}"/>
                  </a:ext>
                </a:extLst>
              </p14:cNvPr>
              <p14:cNvContentPartPr/>
              <p14:nvPr/>
            </p14:nvContentPartPr>
            <p14:xfrm>
              <a:off x="9389857" y="167021"/>
              <a:ext cx="360" cy="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F22ADB1-25A6-58BD-BB3F-3143100D136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83737" y="16090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CECAF01-2AFC-196A-A103-216DA51BB95B}"/>
                  </a:ext>
                </a:extLst>
              </p14:cNvPr>
              <p14:cNvContentPartPr/>
              <p14:nvPr/>
            </p14:nvContentPartPr>
            <p14:xfrm>
              <a:off x="9281497" y="855341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CECAF01-2AFC-196A-A103-216DA51BB9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275377" y="84922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8157FD0-5C73-D162-64F2-E600A64CE514}"/>
                  </a:ext>
                </a:extLst>
              </p14:cNvPr>
              <p14:cNvContentPartPr/>
              <p14:nvPr/>
            </p14:nvContentPartPr>
            <p14:xfrm>
              <a:off x="3519697" y="186461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8157FD0-5C73-D162-64F2-E600A64CE51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513577" y="1803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39D5FED-2FAC-A266-8347-D749346DED89}"/>
                  </a:ext>
                </a:extLst>
              </p14:cNvPr>
              <p14:cNvContentPartPr/>
              <p14:nvPr/>
            </p14:nvContentPartPr>
            <p14:xfrm>
              <a:off x="4798057" y="176741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39D5FED-2FAC-A266-8347-D749346DED8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791937" y="17062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42C7A07-B4DA-E84A-5153-746021E5761B}"/>
                  </a:ext>
                </a:extLst>
              </p14:cNvPr>
              <p14:cNvContentPartPr/>
              <p14:nvPr/>
            </p14:nvContentPartPr>
            <p14:xfrm>
              <a:off x="314617" y="757061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42C7A07-B4DA-E84A-5153-746021E5761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8497" y="7509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E664278-998A-5B95-4AA6-C75CAD1CEAF9}"/>
                  </a:ext>
                </a:extLst>
              </p14:cNvPr>
              <p14:cNvContentPartPr/>
              <p14:nvPr/>
            </p14:nvContentPartPr>
            <p14:xfrm>
              <a:off x="176737" y="285101"/>
              <a:ext cx="360" cy="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E664278-998A-5B95-4AA6-C75CAD1CEAF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70617" y="278981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5EC38C88-2785-B476-462D-E8971D77BC89}"/>
              </a:ext>
            </a:extLst>
          </p:cNvPr>
          <p:cNvGrpSpPr/>
          <p:nvPr/>
        </p:nvGrpSpPr>
        <p:grpSpPr>
          <a:xfrm>
            <a:off x="776857" y="226061"/>
            <a:ext cx="360" cy="360"/>
            <a:chOff x="776857" y="226061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5FE8DB-81D0-29A8-A3E1-FDE02690C00B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5FE8DB-81D0-29A8-A3E1-FDE02690C0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2AC791-DC7B-776A-C772-2A8D26982415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2AC791-DC7B-776A-C772-2A8D2698241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5A7C8E3-70DA-14E8-EB7E-F55A42E49915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5A7C8E3-70DA-14E8-EB7E-F55A42E499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FDB820F-3103-A72A-4668-1F28E6917914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FDB820F-3103-A72A-4668-1F28E691791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DE8BF6E-351C-3A4E-FD87-BB83DB285B19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DE8BF6E-351C-3A4E-FD87-BB83DB285B1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508457-A293-8C93-39B8-C95187D110C4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508457-A293-8C93-39B8-C95187D110C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0063C9E-BBB7-6EB5-3D3D-699F8BE32926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0063C9E-BBB7-6EB5-3D3D-699F8BE3292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5EA5C57-D8B5-0C99-2836-AFDA18F0C5E2}"/>
                    </a:ext>
                  </a:extLst>
                </p14:cNvPr>
                <p14:cNvContentPartPr/>
                <p14:nvPr/>
              </p14:nvContentPartPr>
              <p14:xfrm>
                <a:off x="776857" y="226061"/>
                <a:ext cx="3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5EA5C57-D8B5-0C99-2836-AFDA18F0C5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0737" y="2199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BB5E03E-4A84-CC08-A289-0434DCACB924}"/>
              </a:ext>
            </a:extLst>
          </p:cNvPr>
          <p:cNvGrpSpPr/>
          <p:nvPr/>
        </p:nvGrpSpPr>
        <p:grpSpPr>
          <a:xfrm>
            <a:off x="3500257" y="6734861"/>
            <a:ext cx="360" cy="360"/>
            <a:chOff x="3500257" y="6734861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7693FF5-E92C-183F-A90D-44BA1072EF8E}"/>
                    </a:ext>
                  </a:extLst>
                </p14:cNvPr>
                <p14:cNvContentPartPr/>
                <p14:nvPr/>
              </p14:nvContentPartPr>
              <p14:xfrm>
                <a:off x="3500257" y="6734861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7693FF5-E92C-183F-A90D-44BA1072EF8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94137" y="67287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45CA12-0B94-72D8-115C-E5BAA0A99A06}"/>
                    </a:ext>
                  </a:extLst>
                </p14:cNvPr>
                <p14:cNvContentPartPr/>
                <p14:nvPr/>
              </p14:nvContentPartPr>
              <p14:xfrm>
                <a:off x="3500257" y="6734861"/>
                <a:ext cx="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45CA12-0B94-72D8-115C-E5BAA0A99A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94137" y="67287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BB296C-8A85-646F-F526-A214B249A4CF}"/>
                    </a:ext>
                  </a:extLst>
                </p14:cNvPr>
                <p14:cNvContentPartPr/>
                <p14:nvPr/>
              </p14:nvContentPartPr>
              <p14:xfrm>
                <a:off x="3500257" y="6734861"/>
                <a:ext cx="36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BB296C-8A85-646F-F526-A214B249A4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94137" y="67287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548F7B8-94C1-EEE8-1419-81883C563939}"/>
                    </a:ext>
                  </a:extLst>
                </p14:cNvPr>
                <p14:cNvContentPartPr/>
                <p14:nvPr/>
              </p14:nvContentPartPr>
              <p14:xfrm>
                <a:off x="3500257" y="6734861"/>
                <a:ext cx="360" cy="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548F7B8-94C1-EEE8-1419-81883C56393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94137" y="67287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1AA5C8-17CB-1CDB-8D14-5F0ED064D971}"/>
                    </a:ext>
                  </a:extLst>
                </p14:cNvPr>
                <p14:cNvContentPartPr/>
                <p14:nvPr/>
              </p14:nvContentPartPr>
              <p14:xfrm>
                <a:off x="3500257" y="6734861"/>
                <a:ext cx="360" cy="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1AA5C8-17CB-1CDB-8D14-5F0ED064D97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94137" y="67287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C4A1F3-DEFA-2078-882E-71028E1B2DB2}"/>
                    </a:ext>
                  </a:extLst>
                </p14:cNvPr>
                <p14:cNvContentPartPr/>
                <p14:nvPr/>
              </p14:nvContentPartPr>
              <p14:xfrm>
                <a:off x="3500257" y="6734861"/>
                <a:ext cx="360" cy="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C4A1F3-DEFA-2078-882E-71028E1B2DB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94137" y="67287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647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2" grpId="0" animBg="1"/>
      <p:bldP spid="43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E9FC1D-082F-885A-6F8F-EFEEE3D2087D}"/>
                  </a:ext>
                </a:extLst>
              </p14:cNvPr>
              <p14:cNvContentPartPr/>
              <p14:nvPr/>
            </p14:nvContentPartPr>
            <p14:xfrm>
              <a:off x="2507017" y="394258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E9FC1D-082F-885A-6F8F-EFEEE3D208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0897" y="393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A39673-B9DC-7FFD-A59B-B43E933A3595}"/>
                  </a:ext>
                </a:extLst>
              </p14:cNvPr>
              <p14:cNvContentPartPr/>
              <p14:nvPr/>
            </p14:nvContentPartPr>
            <p14:xfrm>
              <a:off x="1120657" y="60565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A39673-B9DC-7FFD-A59B-B43E933A35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4537" y="6050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FFC80B-7B02-B2B4-8CD7-385F2C6C2065}"/>
                  </a:ext>
                </a:extLst>
              </p14:cNvPr>
              <p14:cNvContentPartPr/>
              <p14:nvPr/>
            </p14:nvContentPartPr>
            <p14:xfrm>
              <a:off x="6370897" y="619402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FFC80B-7B02-B2B4-8CD7-385F2C6C20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64777" y="6187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F892DD-5D3B-3EC0-B157-A371C0923D85}"/>
                  </a:ext>
                </a:extLst>
              </p14:cNvPr>
              <p14:cNvContentPartPr/>
              <p14:nvPr/>
            </p14:nvContentPartPr>
            <p14:xfrm>
              <a:off x="6351457" y="316570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F892DD-5D3B-3EC0-B157-A371C0923D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5337" y="31595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AC757B1-493D-DFF0-B861-687CACC19359}"/>
                  </a:ext>
                </a:extLst>
              </p14:cNvPr>
              <p14:cNvContentPartPr/>
              <p14:nvPr/>
            </p14:nvContentPartPr>
            <p14:xfrm>
              <a:off x="4345537" y="534874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AC757B1-493D-DFF0-B861-687CACC193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9417" y="5342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B9C573-7D3E-FF50-A125-137008955E46}"/>
                  </a:ext>
                </a:extLst>
              </p14:cNvPr>
              <p14:cNvContentPartPr/>
              <p14:nvPr/>
            </p14:nvContentPartPr>
            <p14:xfrm>
              <a:off x="1661737" y="187762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B9C573-7D3E-FF50-A125-137008955E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55617" y="1871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D782D6-9BDD-6A8B-9690-44E848E20658}"/>
                  </a:ext>
                </a:extLst>
              </p14:cNvPr>
              <p14:cNvContentPartPr/>
              <p14:nvPr/>
            </p14:nvContentPartPr>
            <p14:xfrm>
              <a:off x="5171737" y="97330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D782D6-9BDD-6A8B-9690-44E848E206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5617" y="967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050179-D946-A1B7-8E22-365678976F2A}"/>
                  </a:ext>
                </a:extLst>
              </p14:cNvPr>
              <p14:cNvContentPartPr/>
              <p14:nvPr/>
            </p14:nvContentPartPr>
            <p14:xfrm>
              <a:off x="4837297" y="414922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050179-D946-A1B7-8E22-365678976F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1177" y="4143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0D5D20E-ED30-1E91-58CE-CB42A4CCF61A}"/>
                  </a:ext>
                </a:extLst>
              </p14:cNvPr>
              <p14:cNvContentPartPr/>
              <p14:nvPr/>
            </p14:nvContentPartPr>
            <p14:xfrm>
              <a:off x="11139817" y="636142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0D5D20E-ED30-1E91-58CE-CB42A4CCF6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33697" y="6355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EA400CD-86C9-B372-4B82-3C71BA7FC09D}"/>
                  </a:ext>
                </a:extLst>
              </p14:cNvPr>
              <p14:cNvContentPartPr/>
              <p14:nvPr/>
            </p14:nvContentPartPr>
            <p14:xfrm>
              <a:off x="11002297" y="344146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EA400CD-86C9-B372-4B82-3C71BA7FC0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96177" y="3435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D12FC6-7829-6995-4817-4F83CF8FF95B}"/>
                  </a:ext>
                </a:extLst>
              </p14:cNvPr>
              <p14:cNvContentPartPr/>
              <p14:nvPr/>
            </p14:nvContentPartPr>
            <p14:xfrm>
              <a:off x="8829337" y="257602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D12FC6-7829-6995-4817-4F83CF8FF9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23217" y="2569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9B26CA-5885-529B-EAC6-05C27B043436}"/>
                  </a:ext>
                </a:extLst>
              </p14:cNvPr>
              <p14:cNvContentPartPr/>
              <p14:nvPr/>
            </p14:nvContentPartPr>
            <p14:xfrm>
              <a:off x="7865617" y="505354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9B26CA-5885-529B-EAC6-05C27B04343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59497" y="50474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5DAB8A-3520-9E11-EBB9-F96D2548FEA5}"/>
                  </a:ext>
                </a:extLst>
              </p14:cNvPr>
              <p14:cNvContentPartPr/>
              <p14:nvPr/>
            </p14:nvContentPartPr>
            <p14:xfrm>
              <a:off x="10166377" y="549598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5DAB8A-3520-9E11-EBB9-F96D2548FE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60257" y="5489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B030D2-181F-B1D1-E4C0-CABE1B09320A}"/>
                  </a:ext>
                </a:extLst>
              </p14:cNvPr>
              <p14:cNvContentPartPr/>
              <p14:nvPr/>
            </p14:nvContentPartPr>
            <p14:xfrm>
              <a:off x="10599097" y="96358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B030D2-181F-B1D1-E4C0-CABE1B0932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92977" y="957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172015D-0F78-5288-AB3B-241AB0F6D911}"/>
                  </a:ext>
                </a:extLst>
              </p14:cNvPr>
              <p14:cNvContentPartPr/>
              <p14:nvPr/>
            </p14:nvContentPartPr>
            <p14:xfrm>
              <a:off x="7138057" y="107122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172015D-0F78-5288-AB3B-241AB0F6D91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31937" y="1065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C625CB-A856-A405-C920-A801A5D4AA8F}"/>
                  </a:ext>
                </a:extLst>
              </p14:cNvPr>
              <p14:cNvContentPartPr/>
              <p14:nvPr/>
            </p14:nvContentPartPr>
            <p14:xfrm>
              <a:off x="9664897" y="392314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C625CB-A856-A405-C920-A801A5D4AA8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658777" y="3917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9FBCFA-D61E-DB5E-18A5-AD7BB6282826}"/>
                  </a:ext>
                </a:extLst>
              </p14:cNvPr>
              <p14:cNvContentPartPr/>
              <p14:nvPr/>
            </p14:nvContentPartPr>
            <p14:xfrm>
              <a:off x="11110297" y="272326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9FBCFA-D61E-DB5E-18A5-AD7BB628282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04177" y="2717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D558D3-5E7D-F931-1F7A-6BB0695974EB}"/>
                  </a:ext>
                </a:extLst>
              </p14:cNvPr>
              <p14:cNvContentPartPr/>
              <p14:nvPr/>
            </p14:nvContentPartPr>
            <p14:xfrm>
              <a:off x="9154057" y="162238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D558D3-5E7D-F931-1F7A-6BB0695974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47937" y="1616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CAF17D1-2442-A34D-DA51-E0C34245BB67}"/>
                  </a:ext>
                </a:extLst>
              </p14:cNvPr>
              <p14:cNvContentPartPr/>
              <p14:nvPr/>
            </p14:nvContentPartPr>
            <p14:xfrm>
              <a:off x="10884217" y="41278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CAF17D1-2442-A34D-DA51-E0C34245BB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78097" y="4066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05FB0C-138B-1773-558D-ED9C17364A02}"/>
                  </a:ext>
                </a:extLst>
              </p14:cNvPr>
              <p14:cNvContentPartPr/>
              <p14:nvPr/>
            </p14:nvContentPartPr>
            <p14:xfrm>
              <a:off x="1081417" y="579828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05FB0C-138B-1773-558D-ED9C17364A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75297" y="573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DD1E9F4-C8B8-F574-7D0D-132A462F1745}"/>
                  </a:ext>
                </a:extLst>
              </p14:cNvPr>
              <p14:cNvContentPartPr/>
              <p14:nvPr/>
            </p14:nvContentPartPr>
            <p14:xfrm>
              <a:off x="4218097" y="2320428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DD1E9F4-C8B8-F574-7D0D-132A462F174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11977" y="2314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08CDE01-F88E-C943-9779-2A91CF591E4F}"/>
                  </a:ext>
                </a:extLst>
              </p14:cNvPr>
              <p14:cNvContentPartPr/>
              <p14:nvPr/>
            </p14:nvContentPartPr>
            <p14:xfrm>
              <a:off x="914377" y="409018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08CDE01-F88E-C943-9779-2A91CF591E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8257" y="40840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1FCC821-6A72-F868-E848-00734A8A4C99}"/>
                  </a:ext>
                </a:extLst>
              </p14:cNvPr>
              <p14:cNvContentPartPr/>
              <p14:nvPr/>
            </p14:nvContentPartPr>
            <p14:xfrm>
              <a:off x="3136657" y="634162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1FCC821-6A72-F868-E848-00734A8A4C9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30537" y="6335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B821AF1-FFB8-C472-CB0E-A3199A8D20B7}"/>
                  </a:ext>
                </a:extLst>
              </p14:cNvPr>
              <p14:cNvContentPartPr/>
              <p14:nvPr/>
            </p14:nvContentPartPr>
            <p14:xfrm>
              <a:off x="3136657" y="119974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B821AF1-FFB8-C472-CB0E-A3199A8D20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537" y="11936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DF86BE0-D76D-B174-4FF4-4539D6A58D41}"/>
                  </a:ext>
                </a:extLst>
              </p14:cNvPr>
              <p14:cNvContentPartPr/>
              <p14:nvPr/>
            </p14:nvContentPartPr>
            <p14:xfrm>
              <a:off x="8327857" y="350050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DF86BE0-D76D-B174-4FF4-4539D6A58D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21737" y="3494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97AEC3C-C59B-5168-3086-8227A3D0F99D}"/>
                  </a:ext>
                </a:extLst>
              </p14:cNvPr>
              <p14:cNvContentPartPr/>
              <p14:nvPr/>
            </p14:nvContentPartPr>
            <p14:xfrm>
              <a:off x="9035977" y="627286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97AEC3C-C59B-5168-3086-8227A3D0F99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029857" y="6266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6EF7475-0D88-29C1-EEBF-525DA4449D44}"/>
                  </a:ext>
                </a:extLst>
              </p14:cNvPr>
              <p14:cNvContentPartPr/>
              <p14:nvPr/>
            </p14:nvContentPartPr>
            <p14:xfrm>
              <a:off x="6391057" y="452290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6EF7475-0D88-29C1-EEBF-525DA4449D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84937" y="4516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EAAEEE-DA14-16B5-AACA-C1CA581A8D9E}"/>
                  </a:ext>
                </a:extLst>
              </p14:cNvPr>
              <p14:cNvContentPartPr/>
              <p14:nvPr/>
            </p14:nvContentPartPr>
            <p14:xfrm>
              <a:off x="2959537" y="5102868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EAAEEE-DA14-16B5-AACA-C1CA581A8D9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53417" y="50967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AB18CE-1D7F-3DCF-75AA-693D2C449374}"/>
                  </a:ext>
                </a:extLst>
              </p14:cNvPr>
              <p14:cNvContentPartPr/>
              <p14:nvPr/>
            </p14:nvContentPartPr>
            <p14:xfrm>
              <a:off x="5309257" y="6852828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AB18CE-1D7F-3DCF-75AA-693D2C44937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03137" y="68467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C04FA9E-8A7C-A628-B9AC-9C0D0C48DB0A}"/>
                  </a:ext>
                </a:extLst>
              </p14:cNvPr>
              <p14:cNvContentPartPr/>
              <p14:nvPr/>
            </p14:nvContentPartPr>
            <p14:xfrm>
              <a:off x="5309257" y="6026988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C04FA9E-8A7C-A628-B9AC-9C0D0C48DB0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03137" y="60208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50E3305-B116-2CC0-D0A2-5ACC936E9F96}"/>
                  </a:ext>
                </a:extLst>
              </p14:cNvPr>
              <p14:cNvContentPartPr/>
              <p14:nvPr/>
            </p14:nvContentPartPr>
            <p14:xfrm>
              <a:off x="8691817" y="619428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50E3305-B116-2CC0-D0A2-5ACC936E9F9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85697" y="61330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8402EF63-B764-1C60-E2FC-C4DB9FDC5158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95563" y="312440"/>
            <a:ext cx="8533774" cy="5706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5FA7746-64CA-44DE-ED79-0DB45191052E}"/>
              </a:ext>
            </a:extLst>
          </p:cNvPr>
          <p:cNvSpPr txBox="1"/>
          <p:nvPr/>
        </p:nvSpPr>
        <p:spPr>
          <a:xfrm>
            <a:off x="9154057" y="810250"/>
            <a:ext cx="2634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Prva </a:t>
            </a:r>
            <a:r>
              <a:rPr lang="en-US" sz="4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slika</a:t>
            </a:r>
            <a:r>
              <a:rPr lang="en-US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crne</a:t>
            </a:r>
            <a:r>
              <a:rPr lang="en-US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rupe</a:t>
            </a:r>
            <a:endParaRPr lang="en-US" sz="4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756FFE-37FF-57EE-46C6-87727C6CD83D}"/>
              </a:ext>
            </a:extLst>
          </p:cNvPr>
          <p:cNvSpPr txBox="1"/>
          <p:nvPr/>
        </p:nvSpPr>
        <p:spPr>
          <a:xfrm>
            <a:off x="9232490" y="2320428"/>
            <a:ext cx="26834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10. </a:t>
            </a:r>
            <a:r>
              <a:rPr lang="en-US" sz="2400" dirty="0" err="1">
                <a:solidFill>
                  <a:schemeClr val="bg1"/>
                </a:solidFill>
              </a:rPr>
              <a:t>travnja</a:t>
            </a:r>
            <a:r>
              <a:rPr lang="en-US" sz="2400" dirty="0">
                <a:solidFill>
                  <a:schemeClr val="bg1"/>
                </a:solidFill>
              </a:rPr>
              <a:t>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galaksiji</a:t>
            </a:r>
            <a:r>
              <a:rPr lang="en-US" sz="2400" dirty="0">
                <a:solidFill>
                  <a:schemeClr val="bg1"/>
                </a:solidFill>
              </a:rPr>
              <a:t> M87, </a:t>
            </a:r>
            <a:r>
              <a:rPr lang="en-US" sz="2400" dirty="0" err="1">
                <a:solidFill>
                  <a:schemeClr val="bg1"/>
                </a:solidFill>
              </a:rPr>
              <a:t>oko</a:t>
            </a:r>
            <a:r>
              <a:rPr lang="en-US" sz="2400" dirty="0">
                <a:solidFill>
                  <a:schemeClr val="bg1"/>
                </a:solidFill>
              </a:rPr>
              <a:t> 55 </a:t>
            </a:r>
            <a:r>
              <a:rPr lang="en-US" sz="2400" dirty="0" err="1">
                <a:solidFill>
                  <a:schemeClr val="bg1"/>
                </a:solidFill>
              </a:rPr>
              <a:t>milijuna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svjetlosnih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godin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Graphic 37" descr="Venus outline">
            <a:extLst>
              <a:ext uri="{FF2B5EF4-FFF2-40B4-BE49-F238E27FC236}">
                <a16:creationId xmlns:a16="http://schemas.microsoft.com/office/drawing/2014/main" id="{4BD35850-93DE-AFC7-433E-74FAAA5FB55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1110297" y="565344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8C13E7-C291-1D29-AE76-BC250DF75A89}"/>
                  </a:ext>
                </a:extLst>
              </p14:cNvPr>
              <p14:cNvContentPartPr/>
              <p14:nvPr/>
            </p14:nvContentPartPr>
            <p14:xfrm>
              <a:off x="1238377" y="127308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8C13E7-C291-1D29-AE76-BC250DF75A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32257" y="121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E9EF4E6-0FC4-6E4C-D268-604316A75117}"/>
                  </a:ext>
                </a:extLst>
              </p14:cNvPr>
              <p14:cNvContentPartPr/>
              <p14:nvPr/>
            </p14:nvContentPartPr>
            <p14:xfrm>
              <a:off x="6774097" y="225948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E9EF4E6-0FC4-6E4C-D268-604316A7511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767977" y="21982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C71916B-EFE8-5909-CBC4-592D7D4E8890}"/>
              </a:ext>
            </a:extLst>
          </p:cNvPr>
          <p:cNvGrpSpPr/>
          <p:nvPr/>
        </p:nvGrpSpPr>
        <p:grpSpPr>
          <a:xfrm>
            <a:off x="7620097" y="-132"/>
            <a:ext cx="10080" cy="10080"/>
            <a:chOff x="7620097" y="-132"/>
            <a:chExt cx="10080" cy="1008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901646-7D40-8E1B-5DA9-A148102D8E42}"/>
                    </a:ext>
                  </a:extLst>
                </p14:cNvPr>
                <p14:cNvContentPartPr/>
                <p14:nvPr/>
              </p14:nvContentPartPr>
              <p14:xfrm>
                <a:off x="7620097" y="9588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901646-7D40-8E1B-5DA9-A148102D8E4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13977" y="34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6F3D72-3780-2458-91F9-5CE5F088B351}"/>
                    </a:ext>
                  </a:extLst>
                </p14:cNvPr>
                <p14:cNvContentPartPr/>
                <p14:nvPr/>
              </p14:nvContentPartPr>
              <p14:xfrm>
                <a:off x="7629817" y="-132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6F3D72-3780-2458-91F9-5CE5F088B3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23697" y="-625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CE5AD8-A80C-0348-8D6E-6DF2E687CE5F}"/>
                    </a:ext>
                  </a:extLst>
                </p14:cNvPr>
                <p14:cNvContentPartPr/>
                <p14:nvPr/>
              </p14:nvContentPartPr>
              <p14:xfrm>
                <a:off x="7629817" y="-132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CE5AD8-A80C-0348-8D6E-6DF2E687CE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23697" y="-625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69363A-C3F1-1190-9439-77776DC31CBA}"/>
                    </a:ext>
                  </a:extLst>
                </p14:cNvPr>
                <p14:cNvContentPartPr/>
                <p14:nvPr/>
              </p14:nvContentPartPr>
              <p14:xfrm>
                <a:off x="7629817" y="-132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69363A-C3F1-1190-9439-77776DC31CB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23697" y="-625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1DB7EA-24F2-0CDA-41B0-9CF96A971C22}"/>
                    </a:ext>
                  </a:extLst>
                </p14:cNvPr>
                <p14:cNvContentPartPr/>
                <p14:nvPr/>
              </p14:nvContentPartPr>
              <p14:xfrm>
                <a:off x="7629817" y="-132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1DB7EA-24F2-0CDA-41B0-9CF96A971C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23697" y="-625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1D02C34-5509-DD77-96FD-DE121E00CD01}"/>
              </a:ext>
            </a:extLst>
          </p:cNvPr>
          <p:cNvGrpSpPr/>
          <p:nvPr/>
        </p:nvGrpSpPr>
        <p:grpSpPr>
          <a:xfrm>
            <a:off x="7207177" y="6675708"/>
            <a:ext cx="360" cy="360"/>
            <a:chOff x="7207177" y="667570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A87E13-48E3-CC85-D29D-03477E6506E3}"/>
                    </a:ext>
                  </a:extLst>
                </p14:cNvPr>
                <p14:cNvContentPartPr/>
                <p14:nvPr/>
              </p14:nvContentPartPr>
              <p14:xfrm>
                <a:off x="7207177" y="6675708"/>
                <a:ext cx="36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A87E13-48E3-CC85-D29D-03477E6506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1057" y="66695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3610ED-D9EA-7668-702A-E0B73FE7BCDD}"/>
                    </a:ext>
                  </a:extLst>
                </p14:cNvPr>
                <p14:cNvContentPartPr/>
                <p14:nvPr/>
              </p14:nvContentPartPr>
              <p14:xfrm>
                <a:off x="7207177" y="6675708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3610ED-D9EA-7668-702A-E0B73FE7BC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01057" y="66695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B8F0150-5A96-1910-93BC-031531E91248}"/>
                    </a:ext>
                  </a:extLst>
                </p14:cNvPr>
                <p14:cNvContentPartPr/>
                <p14:nvPr/>
              </p14:nvContentPartPr>
              <p14:xfrm>
                <a:off x="7207177" y="6675708"/>
                <a:ext cx="3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B8F0150-5A96-1910-93BC-031531E9124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01057" y="66695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857640-0868-59CC-9872-7E0519A63391}"/>
                    </a:ext>
                  </a:extLst>
                </p14:cNvPr>
                <p14:cNvContentPartPr/>
                <p14:nvPr/>
              </p14:nvContentPartPr>
              <p14:xfrm>
                <a:off x="7207177" y="6675708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857640-0868-59CC-9872-7E0519A633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01057" y="66695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2C6921-3CE8-249B-0977-387C069988D2}"/>
                    </a:ext>
                  </a:extLst>
                </p14:cNvPr>
                <p14:cNvContentPartPr/>
                <p14:nvPr/>
              </p14:nvContentPartPr>
              <p14:xfrm>
                <a:off x="7207177" y="6675708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2C6921-3CE8-249B-0977-387C069988D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01057" y="66695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818699E-0176-F4D9-A739-92C1EF0AB17E}"/>
              </a:ext>
            </a:extLst>
          </p:cNvPr>
          <p:cNvGrpSpPr/>
          <p:nvPr/>
        </p:nvGrpSpPr>
        <p:grpSpPr>
          <a:xfrm>
            <a:off x="609457" y="6155148"/>
            <a:ext cx="360" cy="360"/>
            <a:chOff x="609457" y="615514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25C1B1-BA02-9060-8672-4DA8BFEBA58C}"/>
                    </a:ext>
                  </a:extLst>
                </p14:cNvPr>
                <p14:cNvContentPartPr/>
                <p14:nvPr/>
              </p14:nvContentPartPr>
              <p14:xfrm>
                <a:off x="609457" y="6155148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25C1B1-BA02-9060-8672-4DA8BFEBA5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3337" y="6149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EC9569-5B76-B90F-CE4D-CB54FB745017}"/>
                    </a:ext>
                  </a:extLst>
                </p14:cNvPr>
                <p14:cNvContentPartPr/>
                <p14:nvPr/>
              </p14:nvContentPartPr>
              <p14:xfrm>
                <a:off x="609457" y="6155148"/>
                <a:ext cx="36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EC9569-5B76-B90F-CE4D-CB54FB7450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3337" y="6149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BCF31C-5EEB-3ADC-00BF-DC7F89B4A690}"/>
                    </a:ext>
                  </a:extLst>
                </p14:cNvPr>
                <p14:cNvContentPartPr/>
                <p14:nvPr/>
              </p14:nvContentPartPr>
              <p14:xfrm>
                <a:off x="609457" y="6155148"/>
                <a:ext cx="36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BCF31C-5EEB-3ADC-00BF-DC7F89B4A6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3337" y="6149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25D368-1907-852C-6EC8-B016C0ECCB56}"/>
                    </a:ext>
                  </a:extLst>
                </p14:cNvPr>
                <p14:cNvContentPartPr/>
                <p14:nvPr/>
              </p14:nvContentPartPr>
              <p14:xfrm>
                <a:off x="609457" y="6155148"/>
                <a:ext cx="3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25D368-1907-852C-6EC8-B016C0ECCB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3337" y="6149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AD3ED5-92BE-44EB-7AF0-C6B59E7F26D2}"/>
                    </a:ext>
                  </a:extLst>
                </p14:cNvPr>
                <p14:cNvContentPartPr/>
                <p14:nvPr/>
              </p14:nvContentPartPr>
              <p14:xfrm>
                <a:off x="609457" y="6155148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AD3ED5-92BE-44EB-7AF0-C6B59E7F26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3337" y="6149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E2AF38-6B3C-7C6E-8EB1-7A90DAA1721F}"/>
                    </a:ext>
                  </a:extLst>
                </p14:cNvPr>
                <p14:cNvContentPartPr/>
                <p14:nvPr/>
              </p14:nvContentPartPr>
              <p14:xfrm>
                <a:off x="609457" y="6155148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E2AF38-6B3C-7C6E-8EB1-7A90DAA1721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3337" y="6149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A14CBB-4FD9-C0A2-9D61-79734E35CB96}"/>
                  </a:ext>
                </a:extLst>
              </p14:cNvPr>
              <p14:cNvContentPartPr/>
              <p14:nvPr/>
            </p14:nvContentPartPr>
            <p14:xfrm>
              <a:off x="4532377" y="6459708"/>
              <a:ext cx="360" cy="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A14CBB-4FD9-C0A2-9D61-79734E35CB9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26257" y="645358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D790630F-B0CB-51FF-65A6-75C37DF4C00C}"/>
              </a:ext>
            </a:extLst>
          </p:cNvPr>
          <p:cNvGrpSpPr/>
          <p:nvPr/>
        </p:nvGrpSpPr>
        <p:grpSpPr>
          <a:xfrm>
            <a:off x="1572817" y="6656268"/>
            <a:ext cx="360" cy="360"/>
            <a:chOff x="1572817" y="665626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9944457-A1A1-1BE0-2A27-F3680215104F}"/>
                    </a:ext>
                  </a:extLst>
                </p14:cNvPr>
                <p14:cNvContentPartPr/>
                <p14:nvPr/>
              </p14:nvContentPartPr>
              <p14:xfrm>
                <a:off x="1572817" y="6656268"/>
                <a:ext cx="360" cy="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9944457-A1A1-1BE0-2A27-F368021510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66697" y="6650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321717-7485-EF34-32E5-6D9E531629BF}"/>
                    </a:ext>
                  </a:extLst>
                </p14:cNvPr>
                <p14:cNvContentPartPr/>
                <p14:nvPr/>
              </p14:nvContentPartPr>
              <p14:xfrm>
                <a:off x="1572817" y="6656268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321717-7485-EF34-32E5-6D9E531629B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66697" y="6650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62D716-9897-1A26-9750-269D1CDDC737}"/>
                    </a:ext>
                  </a:extLst>
                </p14:cNvPr>
                <p14:cNvContentPartPr/>
                <p14:nvPr/>
              </p14:nvContentPartPr>
              <p14:xfrm>
                <a:off x="1572817" y="6656268"/>
                <a:ext cx="3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62D716-9897-1A26-9750-269D1CDDC7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66697" y="6650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F661C11-4355-D135-5831-7E7A16F46C80}"/>
                    </a:ext>
                  </a:extLst>
                </p14:cNvPr>
                <p14:cNvContentPartPr/>
                <p14:nvPr/>
              </p14:nvContentPartPr>
              <p14:xfrm>
                <a:off x="1572817" y="6656268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F661C11-4355-D135-5831-7E7A16F46C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66697" y="6650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3F0F9D-E059-F98B-13F7-0BA6E3A648FF}"/>
                    </a:ext>
                  </a:extLst>
                </p14:cNvPr>
                <p14:cNvContentPartPr/>
                <p14:nvPr/>
              </p14:nvContentPartPr>
              <p14:xfrm>
                <a:off x="1572817" y="6656268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3F0F9D-E059-F98B-13F7-0BA6E3A648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66697" y="6650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7B8C02-92E9-11AA-03BF-37D28CEA019D}"/>
                    </a:ext>
                  </a:extLst>
                </p14:cNvPr>
                <p14:cNvContentPartPr/>
                <p14:nvPr/>
              </p14:nvContentPartPr>
              <p14:xfrm>
                <a:off x="1572817" y="6656268"/>
                <a:ext cx="36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7B8C02-92E9-11AA-03BF-37D28CEA01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66697" y="6650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AE91DC-A0D2-CE29-B812-00DF23A7D2A7}"/>
                    </a:ext>
                  </a:extLst>
                </p14:cNvPr>
                <p14:cNvContentPartPr/>
                <p14:nvPr/>
              </p14:nvContentPartPr>
              <p14:xfrm>
                <a:off x="1572817" y="6656268"/>
                <a:ext cx="360" cy="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AE91DC-A0D2-CE29-B812-00DF23A7D2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66697" y="6650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FA45BAF-7C1A-8FA1-1329-978A7D1960EA}"/>
                  </a:ext>
                </a:extLst>
              </p14:cNvPr>
              <p14:cNvContentPartPr/>
              <p14:nvPr/>
            </p14:nvContentPartPr>
            <p14:xfrm>
              <a:off x="11985457" y="2772588"/>
              <a:ext cx="36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FA45BAF-7C1A-8FA1-1329-978A7D1960E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979337" y="276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42B865D-F57E-E21E-E5A3-079F8905A140}"/>
                  </a:ext>
                </a:extLst>
              </p14:cNvPr>
              <p14:cNvContentPartPr/>
              <p14:nvPr/>
            </p14:nvContentPartPr>
            <p14:xfrm>
              <a:off x="9556537" y="462108"/>
              <a:ext cx="360" cy="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42B865D-F57E-E21E-E5A3-079F8905A14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550417" y="455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BF0C2E-C816-55C9-F7CA-084548EFD87D}"/>
                  </a:ext>
                </a:extLst>
              </p14:cNvPr>
              <p14:cNvContentPartPr/>
              <p14:nvPr/>
            </p14:nvContentPartPr>
            <p14:xfrm>
              <a:off x="11906617" y="4886508"/>
              <a:ext cx="3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BF0C2E-C816-55C9-F7CA-084548EFD87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900497" y="4880388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14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07159B-4887-6B71-06E3-84ECEFD7B690}"/>
                  </a:ext>
                </a:extLst>
              </p14:cNvPr>
              <p14:cNvContentPartPr/>
              <p14:nvPr/>
            </p14:nvContentPartPr>
            <p14:xfrm>
              <a:off x="2103817" y="13369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07159B-4887-6B71-06E3-84ECEFD7B6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7697" y="1330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BE5020-C60C-9258-3953-57A16CE9C9C3}"/>
                  </a:ext>
                </a:extLst>
              </p14:cNvPr>
              <p14:cNvContentPartPr/>
              <p14:nvPr/>
            </p14:nvContentPartPr>
            <p14:xfrm>
              <a:off x="2143417" y="351022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BE5020-C60C-9258-3953-57A16CE9C9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7297" y="35041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EA657D-5FE9-78F2-AB54-653CD4FF6AEA}"/>
                  </a:ext>
                </a:extLst>
              </p14:cNvPr>
              <p14:cNvContentPartPr/>
              <p14:nvPr/>
            </p14:nvContentPartPr>
            <p14:xfrm>
              <a:off x="4748737" y="415894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EA657D-5FE9-78F2-AB54-653CD4FF6A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2617" y="41528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536130-3ACF-783F-B665-AECF37FA2846}"/>
                  </a:ext>
                </a:extLst>
              </p14:cNvPr>
              <p14:cNvContentPartPr/>
              <p14:nvPr/>
            </p14:nvContentPartPr>
            <p14:xfrm>
              <a:off x="5594377" y="467014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536130-3ACF-783F-B665-AECF37FA28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8257" y="4664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533F29-AB2D-FBCC-F002-AFC529313C61}"/>
                  </a:ext>
                </a:extLst>
              </p14:cNvPr>
              <p14:cNvContentPartPr/>
              <p14:nvPr/>
            </p14:nvContentPartPr>
            <p14:xfrm>
              <a:off x="4129177" y="612526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533F29-AB2D-FBCC-F002-AFC529313C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23057" y="6119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90DF3B-34E4-54BD-ACD7-657E6A77963B}"/>
                  </a:ext>
                </a:extLst>
              </p14:cNvPr>
              <p14:cNvContentPartPr/>
              <p14:nvPr/>
            </p14:nvContentPartPr>
            <p14:xfrm>
              <a:off x="7698577" y="677434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90DF3B-34E4-54BD-ACD7-657E6A7796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92457" y="6768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6A1A8D-53D5-713A-5280-3770A7713612}"/>
                  </a:ext>
                </a:extLst>
              </p14:cNvPr>
              <p14:cNvContentPartPr/>
              <p14:nvPr/>
            </p14:nvContentPartPr>
            <p14:xfrm>
              <a:off x="7472497" y="327406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6A1A8D-53D5-713A-5280-3770A77136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66377" y="3267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9A8296-D1D5-D339-040A-2E7074291C8C}"/>
                  </a:ext>
                </a:extLst>
              </p14:cNvPr>
              <p14:cNvContentPartPr/>
              <p14:nvPr/>
            </p14:nvContentPartPr>
            <p14:xfrm>
              <a:off x="4434457" y="247738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9A8296-D1D5-D339-040A-2E7074291C8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8337" y="2471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3B3BA5-310B-8C5F-4314-2FA4009A1B45}"/>
                  </a:ext>
                </a:extLst>
              </p14:cNvPr>
              <p14:cNvContentPartPr/>
              <p14:nvPr/>
            </p14:nvContentPartPr>
            <p14:xfrm>
              <a:off x="7314817" y="151402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3B3BA5-310B-8C5F-4314-2FA4009A1B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08697" y="1507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0C7DFDA-8FB7-6C9D-1A42-8D55AFF5BADA}"/>
                  </a:ext>
                </a:extLst>
              </p14:cNvPr>
              <p14:cNvContentPartPr/>
              <p14:nvPr/>
            </p14:nvContentPartPr>
            <p14:xfrm>
              <a:off x="8504977" y="2900028"/>
              <a:ext cx="9000" cy="18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0C7DFDA-8FB7-6C9D-1A42-8D55AFF5BA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99092" y="2893908"/>
                <a:ext cx="20769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234514-34BC-359A-44EA-6402C17ECC50}"/>
                  </a:ext>
                </a:extLst>
              </p14:cNvPr>
              <p14:cNvContentPartPr/>
              <p14:nvPr/>
            </p14:nvContentPartPr>
            <p14:xfrm>
              <a:off x="7118257" y="484690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234514-34BC-359A-44EA-6402C17ECC5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12137" y="4840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A51A0B-DB61-BB86-48AA-ADBAF27DC4A8}"/>
                  </a:ext>
                </a:extLst>
              </p14:cNvPr>
              <p14:cNvContentPartPr/>
              <p14:nvPr/>
            </p14:nvContentPartPr>
            <p14:xfrm>
              <a:off x="10805737" y="5653308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A51A0B-DB61-BB86-48AA-ADBAF27DC4A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99617" y="5647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2C714F2-E057-52A9-ABD8-A3EB80BFF3E1}"/>
                  </a:ext>
                </a:extLst>
              </p14:cNvPr>
              <p14:cNvContentPartPr/>
              <p14:nvPr/>
            </p14:nvContentPartPr>
            <p14:xfrm>
              <a:off x="10087537" y="265450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2C714F2-E057-52A9-ABD8-A3EB80BFF3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81417" y="26483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202995-DE3A-DB3C-9C1E-97EB981702FB}"/>
                  </a:ext>
                </a:extLst>
              </p14:cNvPr>
              <p14:cNvContentPartPr/>
              <p14:nvPr/>
            </p14:nvContentPartPr>
            <p14:xfrm>
              <a:off x="9370057" y="136642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202995-DE3A-DB3C-9C1E-97EB981702F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63937" y="1360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CF448A-BF8F-F098-59B5-9ECB40F430FA}"/>
                  </a:ext>
                </a:extLst>
              </p14:cNvPr>
              <p14:cNvContentPartPr/>
              <p14:nvPr/>
            </p14:nvContentPartPr>
            <p14:xfrm>
              <a:off x="12486937" y="219226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CF448A-BF8F-F098-59B5-9ECB40F430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80817" y="21861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5029319-801A-FBCD-1B04-37CE0A42FB32}"/>
                  </a:ext>
                </a:extLst>
              </p14:cNvPr>
              <p14:cNvContentPartPr/>
              <p14:nvPr/>
            </p14:nvContentPartPr>
            <p14:xfrm>
              <a:off x="1622137" y="5053548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5029319-801A-FBCD-1B04-37CE0A42FB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6017" y="504742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056597C-AB6C-C27E-4A28-A8D697202679}"/>
              </a:ext>
            </a:extLst>
          </p:cNvPr>
          <p:cNvGrpSpPr/>
          <p:nvPr/>
        </p:nvGrpSpPr>
        <p:grpSpPr>
          <a:xfrm>
            <a:off x="2768017" y="5217708"/>
            <a:ext cx="15120" cy="32760"/>
            <a:chOff x="2768017" y="5217708"/>
            <a:chExt cx="15120" cy="327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7CC916-8ECB-31B9-1516-64C629E2FCAF}"/>
                    </a:ext>
                  </a:extLst>
                </p14:cNvPr>
                <p14:cNvContentPartPr/>
                <p14:nvPr/>
              </p14:nvContentPartPr>
              <p14:xfrm>
                <a:off x="2782417" y="5250108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7CC916-8ECB-31B9-1516-64C629E2FC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6297" y="524398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634348-F673-548B-07EF-101E07E4EC7B}"/>
                    </a:ext>
                  </a:extLst>
                </p14:cNvPr>
                <p14:cNvContentPartPr/>
                <p14:nvPr/>
              </p14:nvContentPartPr>
              <p14:xfrm>
                <a:off x="2768017" y="5217708"/>
                <a:ext cx="15120" cy="32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634348-F673-548B-07EF-101E07E4EC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61897" y="5211655"/>
                  <a:ext cx="27360" cy="448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A3CE102-FC58-DBE7-6F86-60A38A336F87}"/>
                  </a:ext>
                </a:extLst>
              </p14:cNvPr>
              <p14:cNvContentPartPr/>
              <p14:nvPr/>
            </p14:nvContentPartPr>
            <p14:xfrm>
              <a:off x="2949457" y="4326348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A3CE102-FC58-DBE7-6F86-60A38A336F8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43337" y="43202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E3B1BF-67EA-91F1-443C-D3EACF61C41D}"/>
                  </a:ext>
                </a:extLst>
              </p14:cNvPr>
              <p14:cNvContentPartPr/>
              <p14:nvPr/>
            </p14:nvContentPartPr>
            <p14:xfrm>
              <a:off x="4208017" y="562414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E3B1BF-67EA-91F1-443C-D3EACF61C41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01897" y="56180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813A64-578F-92C4-2B0A-8887FC10076D}"/>
                  </a:ext>
                </a:extLst>
              </p14:cNvPr>
              <p14:cNvContentPartPr/>
              <p14:nvPr/>
            </p14:nvContentPartPr>
            <p14:xfrm>
              <a:off x="1228657" y="642010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813A64-578F-92C4-2B0A-8887FC1007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22537" y="64139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84F606-E498-4B7B-69C0-8D22163F4C9A}"/>
                  </a:ext>
                </a:extLst>
              </p14:cNvPr>
              <p14:cNvContentPartPr/>
              <p14:nvPr/>
            </p14:nvContentPartPr>
            <p14:xfrm>
              <a:off x="776857" y="267430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84F606-E498-4B7B-69C0-8D22163F4C9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0737" y="2668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BBFC4C-0CA3-5BED-DAB1-F7B7FEA5733D}"/>
                  </a:ext>
                </a:extLst>
              </p14:cNvPr>
              <p14:cNvContentPartPr/>
              <p14:nvPr/>
            </p14:nvContentPartPr>
            <p14:xfrm>
              <a:off x="3657217" y="172030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BBFC4C-0CA3-5BED-DAB1-F7B7FEA5733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51097" y="17141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7CE36C-3907-C1F7-7415-BB9EF098628C}"/>
                  </a:ext>
                </a:extLst>
              </p14:cNvPr>
              <p14:cNvContentPartPr/>
              <p14:nvPr/>
            </p14:nvContentPartPr>
            <p14:xfrm>
              <a:off x="5869777" y="1268508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7CE36C-3907-C1F7-7415-BB9EF098628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63657" y="126238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AE8DB-4B71-17C4-829F-94099979A7B0}"/>
              </a:ext>
            </a:extLst>
          </p:cNvPr>
          <p:cNvGrpSpPr/>
          <p:nvPr/>
        </p:nvGrpSpPr>
        <p:grpSpPr>
          <a:xfrm>
            <a:off x="6322297" y="1681428"/>
            <a:ext cx="360" cy="360"/>
            <a:chOff x="6322297" y="168142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E8324E-D0E4-6A95-0C82-D77F205D0F0E}"/>
                    </a:ext>
                  </a:extLst>
                </p14:cNvPr>
                <p14:cNvContentPartPr/>
                <p14:nvPr/>
              </p14:nvContentPartPr>
              <p14:xfrm>
                <a:off x="6322297" y="1681428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E8324E-D0E4-6A95-0C82-D77F205D0F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16177" y="16753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6826D1-CEA3-25A9-2434-5F8B5F00C9E7}"/>
                    </a:ext>
                  </a:extLst>
                </p14:cNvPr>
                <p14:cNvContentPartPr/>
                <p14:nvPr/>
              </p14:nvContentPartPr>
              <p14:xfrm>
                <a:off x="6322297" y="1681428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6826D1-CEA3-25A9-2434-5F8B5F00C9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16177" y="16753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562EFD-8388-8850-0B1C-A39AE897843B}"/>
              </a:ext>
            </a:extLst>
          </p:cNvPr>
          <p:cNvGrpSpPr/>
          <p:nvPr/>
        </p:nvGrpSpPr>
        <p:grpSpPr>
          <a:xfrm>
            <a:off x="7010257" y="2457948"/>
            <a:ext cx="360" cy="360"/>
            <a:chOff x="7010257" y="245794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5D8D7E-6DFA-D182-6095-959C60332784}"/>
                    </a:ext>
                  </a:extLst>
                </p14:cNvPr>
                <p14:cNvContentPartPr/>
                <p14:nvPr/>
              </p14:nvContentPartPr>
              <p14:xfrm>
                <a:off x="7010257" y="2457948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5D8D7E-6DFA-D182-6095-959C603327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04137" y="24518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9FA553-35BC-7311-3B5F-18A34DA57DE6}"/>
                    </a:ext>
                  </a:extLst>
                </p14:cNvPr>
                <p14:cNvContentPartPr/>
                <p14:nvPr/>
              </p14:nvContentPartPr>
              <p14:xfrm>
                <a:off x="7010257" y="2457948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9FA553-35BC-7311-3B5F-18A34DA57D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04137" y="24518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222F9F3-DC99-F7B1-ABF0-D34D2C03E07A}"/>
                  </a:ext>
                </a:extLst>
              </p14:cNvPr>
              <p14:cNvContentPartPr/>
              <p14:nvPr/>
            </p14:nvContentPartPr>
            <p14:xfrm>
              <a:off x="9900697" y="6302388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222F9F3-DC99-F7B1-ABF0-D34D2C03E07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894577" y="629626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E6945E7-0E7A-E669-9795-1A49EABC4520}"/>
              </a:ext>
            </a:extLst>
          </p:cNvPr>
          <p:cNvGrpSpPr/>
          <p:nvPr/>
        </p:nvGrpSpPr>
        <p:grpSpPr>
          <a:xfrm>
            <a:off x="9969457" y="6233628"/>
            <a:ext cx="360" cy="360"/>
            <a:chOff x="9969457" y="623362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F035BA-BF37-8376-0A21-D75B021D78E7}"/>
                    </a:ext>
                  </a:extLst>
                </p14:cNvPr>
                <p14:cNvContentPartPr/>
                <p14:nvPr/>
              </p14:nvContentPartPr>
              <p14:xfrm>
                <a:off x="9969457" y="6233628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F035BA-BF37-8376-0A21-D75B021D78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63337" y="62275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97CD99-0B97-5A04-A83C-83FD5258E848}"/>
                    </a:ext>
                  </a:extLst>
                </p14:cNvPr>
                <p14:cNvContentPartPr/>
                <p14:nvPr/>
              </p14:nvContentPartPr>
              <p14:xfrm>
                <a:off x="9969457" y="6233628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97CD99-0B97-5A04-A83C-83FD5258E8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63337" y="622750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1C94DB2-9574-903D-2879-013E788B3776}"/>
              </a:ext>
            </a:extLst>
          </p:cNvPr>
          <p:cNvGrpSpPr/>
          <p:nvPr/>
        </p:nvGrpSpPr>
        <p:grpSpPr>
          <a:xfrm>
            <a:off x="11179057" y="3893268"/>
            <a:ext cx="360" cy="360"/>
            <a:chOff x="11179057" y="389326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10BFA6-EC09-F5BB-E274-E28A2BAEFF60}"/>
                    </a:ext>
                  </a:extLst>
                </p14:cNvPr>
                <p14:cNvContentPartPr/>
                <p14:nvPr/>
              </p14:nvContentPartPr>
              <p14:xfrm>
                <a:off x="11179057" y="3893268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10BFA6-EC09-F5BB-E274-E28A2BAEFF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72937" y="3887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EACDA6D-69C3-BF7E-E041-F6974A55218A}"/>
                    </a:ext>
                  </a:extLst>
                </p14:cNvPr>
                <p14:cNvContentPartPr/>
                <p14:nvPr/>
              </p14:nvContentPartPr>
              <p14:xfrm>
                <a:off x="11179057" y="3893268"/>
                <a:ext cx="360" cy="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EACDA6D-69C3-BF7E-E041-F6974A5521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72937" y="3887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1EEDC7-D04F-D8CA-1B8D-A3C8E250CA9F}"/>
                    </a:ext>
                  </a:extLst>
                </p14:cNvPr>
                <p14:cNvContentPartPr/>
                <p14:nvPr/>
              </p14:nvContentPartPr>
              <p14:xfrm>
                <a:off x="11179057" y="3893268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1EEDC7-D04F-D8CA-1B8D-A3C8E250CA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72937" y="388714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5AD8AE-6703-77CD-D1B8-F23D162FDE42}"/>
              </a:ext>
            </a:extLst>
          </p:cNvPr>
          <p:cNvGrpSpPr/>
          <p:nvPr/>
        </p:nvGrpSpPr>
        <p:grpSpPr>
          <a:xfrm>
            <a:off x="9812497" y="4198188"/>
            <a:ext cx="360" cy="360"/>
            <a:chOff x="9812497" y="419818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1F5832-5E00-4ED7-39F0-065CBBFD14EB}"/>
                    </a:ext>
                  </a:extLst>
                </p14:cNvPr>
                <p14:cNvContentPartPr/>
                <p14:nvPr/>
              </p14:nvContentPartPr>
              <p14:xfrm>
                <a:off x="9812497" y="4198188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1F5832-5E00-4ED7-39F0-065CBBFD14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06377" y="41920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48C30F-4D33-AD76-02AD-A20C30EE23A7}"/>
                    </a:ext>
                  </a:extLst>
                </p14:cNvPr>
                <p14:cNvContentPartPr/>
                <p14:nvPr/>
              </p14:nvContentPartPr>
              <p14:xfrm>
                <a:off x="9812497" y="4198188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48C30F-4D33-AD76-02AD-A20C30EE23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06377" y="41920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1CCD04-89E0-0ADD-A0A0-B2F4B03944E6}"/>
                    </a:ext>
                  </a:extLst>
                </p14:cNvPr>
                <p14:cNvContentPartPr/>
                <p14:nvPr/>
              </p14:nvContentPartPr>
              <p14:xfrm>
                <a:off x="9812497" y="4198188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1CCD04-89E0-0ADD-A0A0-B2F4B03944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06377" y="419206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BDF31DB-E725-CA53-461E-8EE5C2E44224}"/>
                  </a:ext>
                </a:extLst>
              </p14:cNvPr>
              <p14:cNvContentPartPr/>
              <p14:nvPr/>
            </p14:nvContentPartPr>
            <p14:xfrm>
              <a:off x="7658977" y="6016908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BDF31DB-E725-CA53-461E-8EE5C2E4422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52857" y="60107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847857-19B9-1E71-5EC1-8E362793045A}"/>
                  </a:ext>
                </a:extLst>
              </p14:cNvPr>
              <p14:cNvContentPartPr/>
              <p14:nvPr/>
            </p14:nvContentPartPr>
            <p14:xfrm>
              <a:off x="5220697" y="2408628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847857-19B9-1E71-5EC1-8E362793045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14577" y="24025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DCB7099-7D2D-5773-E852-D2D56E94BC5D}"/>
                  </a:ext>
                </a:extLst>
              </p14:cNvPr>
              <p14:cNvContentPartPr/>
              <p14:nvPr/>
            </p14:nvContentPartPr>
            <p14:xfrm>
              <a:off x="10943257" y="432588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DCB7099-7D2D-5773-E852-D2D56E94BC5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937137" y="4264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5A04AE-211A-F86C-38DD-D970FE8EFB70}"/>
                  </a:ext>
                </a:extLst>
              </p14:cNvPr>
              <p14:cNvContentPartPr/>
              <p14:nvPr/>
            </p14:nvContentPartPr>
            <p14:xfrm>
              <a:off x="11857297" y="1602228"/>
              <a:ext cx="360" cy="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5A04AE-211A-F86C-38DD-D970FE8EFB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851177" y="159610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9A5C238-0886-59BE-8DE9-45D6DB4574B4}"/>
              </a:ext>
            </a:extLst>
          </p:cNvPr>
          <p:cNvGrpSpPr/>
          <p:nvPr/>
        </p:nvGrpSpPr>
        <p:grpSpPr>
          <a:xfrm>
            <a:off x="7904857" y="589548"/>
            <a:ext cx="360" cy="360"/>
            <a:chOff x="7904857" y="58954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B22004-6786-7CA2-A6B4-841DD48F8705}"/>
                    </a:ext>
                  </a:extLst>
                </p14:cNvPr>
                <p14:cNvContentPartPr/>
                <p14:nvPr/>
              </p14:nvContentPartPr>
              <p14:xfrm>
                <a:off x="7904857" y="589548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B22004-6786-7CA2-A6B4-841DD48F87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98737" y="583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92F52E-D49D-D423-2CC4-CC534050C049}"/>
                    </a:ext>
                  </a:extLst>
                </p14:cNvPr>
                <p14:cNvContentPartPr/>
                <p14:nvPr/>
              </p14:nvContentPartPr>
              <p14:xfrm>
                <a:off x="7904857" y="589548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92F52E-D49D-D423-2CC4-CC534050C0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98737" y="5834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2E0542-E191-AEF1-E528-51D2CF81AEE7}"/>
              </a:ext>
            </a:extLst>
          </p:cNvPr>
          <p:cNvGrpSpPr/>
          <p:nvPr/>
        </p:nvGrpSpPr>
        <p:grpSpPr>
          <a:xfrm>
            <a:off x="2271217" y="629148"/>
            <a:ext cx="360" cy="360"/>
            <a:chOff x="2271217" y="629148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958C5F-603C-298A-7475-4146A763011A}"/>
                    </a:ext>
                  </a:extLst>
                </p14:cNvPr>
                <p14:cNvContentPartPr/>
                <p14:nvPr/>
              </p14:nvContentPartPr>
              <p14:xfrm>
                <a:off x="2271217" y="629148"/>
                <a:ext cx="36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958C5F-603C-298A-7475-4146A76301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65097" y="623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A37FA0-12CA-0FAC-7598-D889335BADBE}"/>
                    </a:ext>
                  </a:extLst>
                </p14:cNvPr>
                <p14:cNvContentPartPr/>
                <p14:nvPr/>
              </p14:nvContentPartPr>
              <p14:xfrm>
                <a:off x="2271217" y="629148"/>
                <a:ext cx="3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A37FA0-12CA-0FAC-7598-D889335BAD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65097" y="623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B66347-A288-E77F-B92B-8F6C84481DE6}"/>
                    </a:ext>
                  </a:extLst>
                </p14:cNvPr>
                <p14:cNvContentPartPr/>
                <p14:nvPr/>
              </p14:nvContentPartPr>
              <p14:xfrm>
                <a:off x="2271217" y="629148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B66347-A288-E77F-B92B-8F6C84481D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65097" y="623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8208AF-05AF-F291-FFBC-049FB1A2E8D1}"/>
                    </a:ext>
                  </a:extLst>
                </p14:cNvPr>
                <p14:cNvContentPartPr/>
                <p14:nvPr/>
              </p14:nvContentPartPr>
              <p14:xfrm>
                <a:off x="2271217" y="629148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8208AF-05AF-F291-FFBC-049FB1A2E8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5097" y="623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14109C-208A-A06D-B623-90594A8EC940}"/>
                    </a:ext>
                  </a:extLst>
                </p14:cNvPr>
                <p14:cNvContentPartPr/>
                <p14:nvPr/>
              </p14:nvContentPartPr>
              <p14:xfrm>
                <a:off x="2271217" y="629148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14109C-208A-A06D-B623-90594A8EC9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65097" y="623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108DC5-674C-8DA0-B1B3-75F989B7A6A5}"/>
                    </a:ext>
                  </a:extLst>
                </p14:cNvPr>
                <p14:cNvContentPartPr/>
                <p14:nvPr/>
              </p14:nvContentPartPr>
              <p14:xfrm>
                <a:off x="2271217" y="629148"/>
                <a:ext cx="3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108DC5-674C-8DA0-B1B3-75F989B7A6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65097" y="6230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0E89016-5FF3-D463-1FB2-7001FC8F6760}"/>
                  </a:ext>
                </a:extLst>
              </p14:cNvPr>
              <p14:cNvContentPartPr/>
              <p14:nvPr/>
            </p14:nvContentPartPr>
            <p14:xfrm>
              <a:off x="540697" y="835428"/>
              <a:ext cx="360" cy="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0E89016-5FF3-D463-1FB2-7001FC8F676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577" y="8293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49C158B-320D-2F9B-EF28-D9F42B910199}"/>
                  </a:ext>
                </a:extLst>
              </p14:cNvPr>
              <p14:cNvContentPartPr/>
              <p14:nvPr/>
            </p14:nvContentPartPr>
            <p14:xfrm>
              <a:off x="2428537" y="2900028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49C158B-320D-2F9B-EF28-D9F42B9101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22417" y="289390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96DFFC0-68F1-4AE5-3B26-1390B6927F6E}"/>
                  </a:ext>
                </a:extLst>
              </p14:cNvPr>
              <p14:cNvContentPartPr/>
              <p14:nvPr/>
            </p14:nvContentPartPr>
            <p14:xfrm>
              <a:off x="-128183" y="4001628"/>
              <a:ext cx="360" cy="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96DFFC0-68F1-4AE5-3B26-1390B6927F6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-134303" y="399550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B814B2-6895-2165-8B85-8CEFDFB80676}"/>
              </a:ext>
            </a:extLst>
          </p:cNvPr>
          <p:cNvSpPr txBox="1"/>
          <p:nvPr/>
        </p:nvSpPr>
        <p:spPr>
          <a:xfrm>
            <a:off x="994920" y="-90277"/>
            <a:ext cx="670365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Mogu</a:t>
            </a:r>
            <a:r>
              <a:rPr lang="en-GB" sz="4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li </a:t>
            </a:r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nas</a:t>
            </a:r>
            <a:r>
              <a:rPr lang="en-GB" sz="4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440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progutati</a:t>
            </a:r>
            <a:r>
              <a:rPr lang="en-GB" sz="7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F55A2-32C9-332B-542A-1212D7875046}"/>
              </a:ext>
            </a:extLst>
          </p:cNvPr>
          <p:cNvSpPr txBox="1"/>
          <p:nvPr/>
        </p:nvSpPr>
        <p:spPr>
          <a:xfrm>
            <a:off x="333227" y="-244348"/>
            <a:ext cx="454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solidFill>
                  <a:schemeClr val="bg1"/>
                </a:solidFill>
                <a:latin typeface="Amasis MT Pro Black" panose="02040A04050005020304" pitchFamily="18" charset="0"/>
              </a:rPr>
              <a:t>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3653FA9-6A54-2B1B-B748-2B672108C64F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6597323" y="-485255"/>
            <a:ext cx="1750348" cy="2149550"/>
          </a:xfrm>
          <a:prstGeom prst="rect">
            <a:avLst/>
          </a:prstGeom>
        </p:spPr>
      </p:pic>
      <p:sp>
        <p:nvSpPr>
          <p:cNvPr id="68" name="Rectangle 1">
            <a:extLst>
              <a:ext uri="{FF2B5EF4-FFF2-40B4-BE49-F238E27FC236}">
                <a16:creationId xmlns:a16="http://schemas.microsoft.com/office/drawing/2014/main" id="{02D278B1-3DB2-5DA4-470A-EEF4B5C79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93" y="1427324"/>
            <a:ext cx="989079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Teoretski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vrlo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mala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vjerojatnost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Ne “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usisavaju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 sve –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djeluju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kao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normalna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Najbliže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crne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rupe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daleko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Nijedna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nije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putu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prema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Zemlji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Zemlja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sigurna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4004D03-6C08-4ADA-B33B-4149FC7B63CE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7920943" y="4039602"/>
            <a:ext cx="3724275" cy="222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" name="Graphic 70" descr="World outline">
            <a:extLst>
              <a:ext uri="{FF2B5EF4-FFF2-40B4-BE49-F238E27FC236}">
                <a16:creationId xmlns:a16="http://schemas.microsoft.com/office/drawing/2014/main" id="{8E4CD0E6-BD4C-AE30-F71E-6FB9E16606E3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=""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 rot="1883305">
            <a:off x="10339843" y="638466"/>
            <a:ext cx="1099498" cy="10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4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07943 0.5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512</Words>
  <Application>Microsoft Office PowerPoint</Application>
  <PresentationFormat>Široki zaslon</PresentationFormat>
  <Paragraphs>124</Paragraphs>
  <Slides>17</Slides>
  <Notes>3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Aharoni</vt:lpstr>
      <vt:lpstr>Amasis MT Pro Black</vt:lpstr>
      <vt:lpstr>Aptos</vt:lpstr>
      <vt:lpstr>Aptos Display</vt:lpstr>
      <vt:lpstr>Arial</vt:lpstr>
      <vt:lpstr>Office Theme</vt:lpstr>
      <vt:lpstr>Crne rupe u svemiru 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Crne rupe u svemiru </dc:title>
  <dc:creator>Karla Vizec</dc:creator>
  <cp:lastModifiedBy>Renata Smaić</cp:lastModifiedBy>
  <cp:revision>6</cp:revision>
  <dcterms:created xsi:type="dcterms:W3CDTF">2025-10-20T18:09:14Z</dcterms:created>
  <dcterms:modified xsi:type="dcterms:W3CDTF">2025-11-03T13:14:48Z</dcterms:modified>
</cp:coreProperties>
</file>