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/>
              <a:t>MARS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/>
              <a:t>Izradili: Benedikt S. David V. Noa V. Gabriel K.   Datum izrade:16.10.2026.</a:t>
            </a:r>
          </a:p>
          <a:p>
            <a:r>
              <a:rPr lang="hr-HR" dirty="0"/>
              <a:t>Razred: 8.N.  Naziv ustanove: OŠ. Ksavera Šandora </a:t>
            </a:r>
            <a:r>
              <a:rPr lang="hr-HR" dirty="0" err="1"/>
              <a:t>Đalskog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698731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Zanimljivosti o Marsu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/>
              <a:t>Jedna godina na Marsu traje 687 dana</a:t>
            </a:r>
          </a:p>
          <a:p>
            <a:r>
              <a:rPr lang="hr-HR" dirty="0"/>
              <a:t>Na Marsu se nalazi </a:t>
            </a:r>
            <a:r>
              <a:rPr lang="hr-HR" dirty="0" err="1"/>
              <a:t>Olympus</a:t>
            </a:r>
            <a:r>
              <a:rPr lang="hr-HR" dirty="0"/>
              <a:t> </a:t>
            </a:r>
            <a:r>
              <a:rPr lang="hr-HR" dirty="0" err="1"/>
              <a:t>Mons</a:t>
            </a:r>
            <a:endParaRPr lang="hr-HR" dirty="0"/>
          </a:p>
          <a:p>
            <a:r>
              <a:rPr lang="hr-HR" dirty="0"/>
              <a:t>Na Marsu se događaju velike oluje prašine</a:t>
            </a:r>
          </a:p>
          <a:p>
            <a:r>
              <a:rPr lang="pl-PL" dirty="0"/>
              <a:t>Prosječna temperatura je oko −60 °C</a:t>
            </a:r>
            <a:endParaRPr lang="hr-HR" dirty="0"/>
          </a:p>
        </p:txBody>
      </p:sp>
      <p:pic>
        <p:nvPicPr>
          <p:cNvPr id="9" name="Rezervirano mjesto sadržaja 8" descr="78,000 People Apply For One-Way Trip To Mars | KRAZYGLOBE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808" y="2133600"/>
            <a:ext cx="4647811" cy="3470366"/>
          </a:xfrm>
        </p:spPr>
      </p:pic>
    </p:spTree>
    <p:extLst>
      <p:ext uri="{BB962C8B-B14F-4D97-AF65-F5344CB8AC3E}">
        <p14:creationId xmlns:p14="http://schemas.microsoft.com/office/powerpoint/2010/main" val="40473945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Reljef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r-HR" dirty="0" err="1"/>
              <a:t>Olympus</a:t>
            </a:r>
            <a:r>
              <a:rPr lang="hr-HR" dirty="0"/>
              <a:t> </a:t>
            </a:r>
            <a:r>
              <a:rPr lang="hr-HR" dirty="0" err="1"/>
              <a:t>Mons</a:t>
            </a:r>
            <a:r>
              <a:rPr lang="hr-HR" dirty="0"/>
              <a:t> je najveći vulkan u sunčevom sustavu visok: 22km i širok: 600km</a:t>
            </a:r>
          </a:p>
          <a:p>
            <a:r>
              <a:rPr lang="hr-HR" dirty="0" err="1"/>
              <a:t>Marinerska</a:t>
            </a:r>
            <a:r>
              <a:rPr lang="hr-HR" dirty="0"/>
              <a:t> dolina je divovski kanjon dugačak 4000km</a:t>
            </a:r>
          </a:p>
          <a:p>
            <a:r>
              <a:rPr lang="hr-HR" dirty="0"/>
              <a:t>Južna polutka je starija i prekrivena kraterima najveći: </a:t>
            </a:r>
            <a:r>
              <a:rPr lang="hr-HR" dirty="0" err="1"/>
              <a:t>Hellas</a:t>
            </a:r>
            <a:r>
              <a:rPr lang="hr-HR" dirty="0"/>
              <a:t> promjera oko 2000km</a:t>
            </a:r>
          </a:p>
          <a:p>
            <a:r>
              <a:rPr lang="hr-HR" dirty="0"/>
              <a:t>Sjeverna polutka je mlađa i smatra se da se tamo nekada davno nalazio ocean</a:t>
            </a:r>
          </a:p>
        </p:txBody>
      </p:sp>
      <p:pic>
        <p:nvPicPr>
          <p:cNvPr id="5" name="Rezervirano mjesto sadržaja 4" descr="Olympus Mons – Wikipedia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325" y="2141897"/>
            <a:ext cx="3958045" cy="3694175"/>
          </a:xfrm>
        </p:spPr>
      </p:pic>
    </p:spTree>
    <p:extLst>
      <p:ext uri="{BB962C8B-B14F-4D97-AF65-F5344CB8AC3E}">
        <p14:creationId xmlns:p14="http://schemas.microsoft.com/office/powerpoint/2010/main" val="162020188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Atmosfera na Marsu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r-HR" dirty="0"/>
              <a:t>Planet Mars ima dvije trajne polarne ledene kape</a:t>
            </a:r>
          </a:p>
          <a:p>
            <a:r>
              <a:rPr lang="hr-HR" dirty="0"/>
              <a:t>Prosječna temperatura na </a:t>
            </a:r>
            <a:r>
              <a:rPr lang="hr-HR" dirty="0" err="1"/>
              <a:t>Marsovoj</a:t>
            </a:r>
            <a:r>
              <a:rPr lang="hr-HR" dirty="0"/>
              <a:t> površini je -60°C</a:t>
            </a:r>
          </a:p>
          <a:p>
            <a:r>
              <a:rPr lang="hr-HR" dirty="0"/>
              <a:t> Vjetrovi dostižu brzine do 100 m/s, izazivajući godišnje stotinjak pješčanih oluja</a:t>
            </a:r>
          </a:p>
          <a:p>
            <a:r>
              <a:rPr lang="hr-HR" dirty="0"/>
              <a:t> </a:t>
            </a:r>
            <a:r>
              <a:rPr lang="hr-HR" dirty="0" err="1"/>
              <a:t>Marsova</a:t>
            </a:r>
            <a:r>
              <a:rPr lang="hr-HR" dirty="0"/>
              <a:t> atmosfera je vrlo rijetka zbog čega ima niski površinski tlak</a:t>
            </a:r>
          </a:p>
        </p:txBody>
      </p:sp>
      <p:pic>
        <p:nvPicPr>
          <p:cNvPr id="5" name="Rezervirano mjesto sadržaja 4" descr="Polárne čiapočky Marsu – Wikipédia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75" y="2397324"/>
            <a:ext cx="4313238" cy="3234928"/>
          </a:xfrm>
        </p:spPr>
      </p:pic>
    </p:spTree>
    <p:extLst>
      <p:ext uri="{BB962C8B-B14F-4D97-AF65-F5344CB8AC3E}">
        <p14:creationId xmlns:p14="http://schemas.microsoft.com/office/powerpoint/2010/main" val="356862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Fobos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/>
              <a:t>Ekstremno blizu i brz kruži na samo 6.000 km od Marsa</a:t>
            </a:r>
          </a:p>
          <a:p>
            <a:r>
              <a:rPr lang="hr-HR" dirty="0"/>
              <a:t>Krater </a:t>
            </a:r>
            <a:r>
              <a:rPr lang="hr-HR" dirty="0" err="1"/>
              <a:t>Stickney</a:t>
            </a:r>
            <a:r>
              <a:rPr lang="hr-HR" dirty="0"/>
              <a:t> dominira ga golemi udarni krater koji ga je zamalo uništio</a:t>
            </a:r>
          </a:p>
          <a:p>
            <a:r>
              <a:rPr lang="hr-HR" dirty="0"/>
              <a:t>Polako se približava Marsu i bit će uništen za nekoliko desetaka milijuna godina</a:t>
            </a:r>
          </a:p>
        </p:txBody>
      </p:sp>
      <p:pic>
        <p:nvPicPr>
          <p:cNvPr id="5" name="Rezervirano mjesto sadržaja 4" descr="Mars’ Moon Phobos is Slowly Falling Apart | New modeling ind… | Flickr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6468" y="2125663"/>
            <a:ext cx="3823051" cy="3778250"/>
          </a:xfrm>
        </p:spPr>
      </p:pic>
    </p:spTree>
    <p:extLst>
      <p:ext uri="{BB962C8B-B14F-4D97-AF65-F5344CB8AC3E}">
        <p14:creationId xmlns:p14="http://schemas.microsoft.com/office/powerpoint/2010/main" val="410873314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Deimos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r-HR" dirty="0"/>
              <a:t>Udaljeniji i manji</a:t>
            </a:r>
            <a:r>
              <a:rPr lang="pl-PL" dirty="0"/>
              <a:t>i nalazi se na stabilnijoj udaljenosti od oko 23.460 km</a:t>
            </a:r>
          </a:p>
          <a:p>
            <a:r>
              <a:rPr lang="hr-HR" dirty="0"/>
              <a:t>Prekriven je slojem fine prašine koja ublažava udarne kratere</a:t>
            </a:r>
          </a:p>
          <a:p>
            <a:r>
              <a:rPr lang="hr-HR" dirty="0"/>
              <a:t>Polako se udaljava od Marsa i s vremenom će napustiti njegovu orbitu</a:t>
            </a:r>
          </a:p>
        </p:txBody>
      </p:sp>
      <p:pic>
        <p:nvPicPr>
          <p:cNvPr id="5" name="Rezervirano mjesto sadržaja 4" descr="Hebben maantjes en ringen elkaar afgewisseld bij Mars?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076" y="2133600"/>
            <a:ext cx="5035857" cy="2733912"/>
          </a:xfrm>
        </p:spPr>
      </p:pic>
    </p:spTree>
    <p:extLst>
      <p:ext uri="{BB962C8B-B14F-4D97-AF65-F5344CB8AC3E}">
        <p14:creationId xmlns:p14="http://schemas.microsoft.com/office/powerpoint/2010/main" val="86771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Rover</a:t>
            </a:r>
            <a:r>
              <a:rPr lang="hr-HR" dirty="0"/>
              <a:t> </a:t>
            </a:r>
            <a:r>
              <a:rPr lang="hr-HR" dirty="0" err="1"/>
              <a:t>Opportunity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2589212" y="2133599"/>
            <a:ext cx="4313864" cy="4123509"/>
          </a:xfrm>
        </p:spPr>
        <p:txBody>
          <a:bodyPr>
            <a:normAutofit/>
          </a:bodyPr>
          <a:lstStyle/>
          <a:p>
            <a:r>
              <a:rPr lang="hr-HR" dirty="0"/>
              <a:t>Glavni cilj: pronaći dokaze da je nekad davno postojala tekuća voda na planetu</a:t>
            </a:r>
          </a:p>
          <a:p>
            <a:r>
              <a:rPr lang="hr-HR" dirty="0" err="1"/>
              <a:t>Opportunity</a:t>
            </a:r>
            <a:r>
              <a:rPr lang="hr-HR" dirty="0"/>
              <a:t> je </a:t>
            </a:r>
            <a:r>
              <a:rPr lang="hr-HR" dirty="0" err="1"/>
              <a:t>uspjeo</a:t>
            </a:r>
            <a:r>
              <a:rPr lang="hr-HR" dirty="0"/>
              <a:t> izdržati 14 godina na Marsu prije nego je pješčana oluja  prekrila njegove solarne panele</a:t>
            </a:r>
          </a:p>
          <a:p>
            <a:r>
              <a:rPr lang="hr-HR" dirty="0" err="1"/>
              <a:t>Opportunity</a:t>
            </a:r>
            <a:r>
              <a:rPr lang="hr-HR" dirty="0"/>
              <a:t> je najdugovječniji </a:t>
            </a:r>
            <a:r>
              <a:rPr lang="hr-HR" dirty="0" err="1"/>
              <a:t>rover</a:t>
            </a:r>
            <a:r>
              <a:rPr lang="hr-HR" dirty="0"/>
              <a:t> na Marsu, s 5112 sola (</a:t>
            </a:r>
            <a:r>
              <a:rPr lang="hr-HR" dirty="0" err="1"/>
              <a:t>marsovih</a:t>
            </a:r>
            <a:r>
              <a:rPr lang="hr-HR" dirty="0"/>
              <a:t> dana), operativnosti</a:t>
            </a:r>
          </a:p>
          <a:p>
            <a:r>
              <a:rPr lang="hr-HR" dirty="0"/>
              <a:t>Zadnja poruka </a:t>
            </a:r>
            <a:r>
              <a:rPr lang="hr-HR" dirty="0" err="1"/>
              <a:t>rovera</a:t>
            </a:r>
            <a:r>
              <a:rPr lang="hr-HR" dirty="0"/>
              <a:t> je:</a:t>
            </a:r>
            <a:r>
              <a:rPr lang="en-US" dirty="0"/>
              <a:t>my battery is low and it’s getting dark.</a:t>
            </a:r>
            <a:endParaRPr lang="hr-HR" dirty="0"/>
          </a:p>
        </p:txBody>
      </p:sp>
      <p:pic>
        <p:nvPicPr>
          <p:cNvPr id="5" name="Rezervirano mjesto sadržaja 4" descr="Opportunity, il rover su Marte non ce l'ha fatta - Wired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767" y="2133600"/>
            <a:ext cx="4884565" cy="2992853"/>
          </a:xfrm>
        </p:spPr>
      </p:pic>
    </p:spTree>
    <p:extLst>
      <p:ext uri="{BB962C8B-B14F-4D97-AF65-F5344CB8AC3E}">
        <p14:creationId xmlns:p14="http://schemas.microsoft.com/office/powerpoint/2010/main" val="4230506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Što znamo o Marsu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r-HR" dirty="0"/>
              <a:t>Znamo da su sigurno postojala jezera, mora i rijeke</a:t>
            </a:r>
          </a:p>
          <a:p>
            <a:r>
              <a:rPr lang="hr-HR" dirty="0"/>
              <a:t>Znamo da je Mars imao sve potrebne uvjete za život mikroorganizama</a:t>
            </a:r>
          </a:p>
          <a:p>
            <a:r>
              <a:rPr lang="hr-HR" dirty="0"/>
              <a:t>Ali nije sigurno da je postojao život na Marsu i da još uvijek ga ima</a:t>
            </a:r>
          </a:p>
          <a:p>
            <a:endParaRPr lang="hr-HR" dirty="0"/>
          </a:p>
        </p:txBody>
      </p:sp>
      <p:pic>
        <p:nvPicPr>
          <p:cNvPr id="5" name="Rezervirano mjesto sadržaja 4" descr="أكتشاف بحيرة كبيرة من الماء السائل على سطح المريخ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766" y="2133600"/>
            <a:ext cx="4948567" cy="2595154"/>
          </a:xfrm>
        </p:spPr>
      </p:pic>
    </p:spTree>
    <p:extLst>
      <p:ext uri="{BB962C8B-B14F-4D97-AF65-F5344CB8AC3E}">
        <p14:creationId xmlns:p14="http://schemas.microsoft.com/office/powerpoint/2010/main" val="1272194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Kviz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r-HR" dirty="0"/>
              <a:t>Koji je najveći vulkan u Sunčevom sustavu?</a:t>
            </a:r>
          </a:p>
          <a:p>
            <a:r>
              <a:rPr lang="hr-HR" dirty="0"/>
              <a:t>Koja </a:t>
            </a:r>
            <a:r>
              <a:rPr lang="hr-HR" dirty="0" err="1"/>
              <a:t>Marsova</a:t>
            </a:r>
            <a:r>
              <a:rPr lang="hr-HR" dirty="0"/>
              <a:t> polutka je prekrivena kraterima </a:t>
            </a:r>
          </a:p>
          <a:p>
            <a:r>
              <a:rPr lang="hr-HR" dirty="0"/>
              <a:t>Kako se zovu dva satelita koja kruže oko Marsa?</a:t>
            </a:r>
          </a:p>
          <a:p>
            <a:r>
              <a:rPr lang="hr-HR" dirty="0"/>
              <a:t>Koji je bio glavni cilj </a:t>
            </a:r>
            <a:r>
              <a:rPr lang="hr-HR" dirty="0" err="1"/>
              <a:t>rovera</a:t>
            </a:r>
            <a:r>
              <a:rPr lang="hr-HR" dirty="0"/>
              <a:t> </a:t>
            </a:r>
            <a:r>
              <a:rPr lang="hr-HR" dirty="0" err="1"/>
              <a:t>Opportunity</a:t>
            </a:r>
            <a:r>
              <a:rPr lang="hr-HR" dirty="0"/>
              <a:t> ?</a:t>
            </a:r>
          </a:p>
          <a:p>
            <a:r>
              <a:rPr lang="hr-HR" dirty="0"/>
              <a:t>Što znamo da je nekada postojalo na Marsu?</a:t>
            </a:r>
          </a:p>
          <a:p>
            <a:endParaRPr lang="hr-HR" dirty="0"/>
          </a:p>
          <a:p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r-HR" dirty="0" err="1"/>
              <a:t>Olympus</a:t>
            </a:r>
            <a:r>
              <a:rPr lang="hr-HR" dirty="0"/>
              <a:t> </a:t>
            </a:r>
            <a:r>
              <a:rPr lang="hr-HR" dirty="0" err="1"/>
              <a:t>Mons</a:t>
            </a:r>
            <a:endParaRPr lang="hr-HR" dirty="0"/>
          </a:p>
          <a:p>
            <a:endParaRPr lang="hr-HR" dirty="0"/>
          </a:p>
          <a:p>
            <a:r>
              <a:rPr lang="hr-HR" dirty="0"/>
              <a:t>Južna polutka</a:t>
            </a:r>
          </a:p>
          <a:p>
            <a:pPr marL="0" indent="0">
              <a:buNone/>
            </a:pPr>
            <a:endParaRPr lang="hr-HR" dirty="0"/>
          </a:p>
          <a:p>
            <a:r>
              <a:rPr lang="hr-HR" dirty="0" err="1"/>
              <a:t>Fobos</a:t>
            </a:r>
            <a:r>
              <a:rPr lang="hr-HR" dirty="0"/>
              <a:t> i </a:t>
            </a:r>
            <a:r>
              <a:rPr lang="hr-HR" dirty="0" err="1"/>
              <a:t>Deimos</a:t>
            </a:r>
            <a:endParaRPr lang="hr-HR" dirty="0"/>
          </a:p>
          <a:p>
            <a:endParaRPr lang="hr-HR" dirty="0"/>
          </a:p>
          <a:p>
            <a:r>
              <a:rPr lang="hr-HR" dirty="0"/>
              <a:t>Da pronađe tragove vode</a:t>
            </a:r>
          </a:p>
          <a:p>
            <a:r>
              <a:rPr lang="hr-HR" dirty="0"/>
              <a:t>Voda/rijeke, jezera</a:t>
            </a:r>
          </a:p>
        </p:txBody>
      </p:sp>
    </p:spTree>
    <p:extLst>
      <p:ext uri="{BB962C8B-B14F-4D97-AF65-F5344CB8AC3E}">
        <p14:creationId xmlns:p14="http://schemas.microsoft.com/office/powerpoint/2010/main" val="3027956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Hvala </a:t>
            </a:r>
            <a:r>
              <a:rPr lang="hr-HR"/>
              <a:t>na pažnji!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23184966"/>
      </p:ext>
    </p:extLst>
  </p:cSld>
  <p:clrMapOvr>
    <a:masterClrMapping/>
  </p:clrMapOvr>
</p:sld>
</file>

<file path=ppt/theme/theme1.xml><?xml version="1.0" encoding="utf-8"?>
<a:theme xmlns:a="http://schemas.openxmlformats.org/drawingml/2006/main" name="Pramen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142</TotalTime>
  <Words>399</Words>
  <Application>Microsoft Office PowerPoint</Application>
  <PresentationFormat>Široki zaslon</PresentationFormat>
  <Paragraphs>50</Paragraphs>
  <Slides>10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Pramen</vt:lpstr>
      <vt:lpstr>MARS</vt:lpstr>
      <vt:lpstr>Zanimljivosti o Marsu</vt:lpstr>
      <vt:lpstr>Reljef</vt:lpstr>
      <vt:lpstr>Atmosfera na Marsu</vt:lpstr>
      <vt:lpstr>Fobos</vt:lpstr>
      <vt:lpstr>Deimos</vt:lpstr>
      <vt:lpstr>Rover Opportunity</vt:lpstr>
      <vt:lpstr>Što znamo o Marsu</vt:lpstr>
      <vt:lpstr>Kviz</vt:lpstr>
      <vt:lpstr>Hvala na pažnji!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MARS</dc:title>
  <dc:creator>Nikola Kos</dc:creator>
  <cp:lastModifiedBy>Korisnik</cp:lastModifiedBy>
  <cp:revision>14</cp:revision>
  <dcterms:created xsi:type="dcterms:W3CDTF">2026-10-21T06:36:59Z</dcterms:created>
  <dcterms:modified xsi:type="dcterms:W3CDTF">2026-10-21T12:13:02Z</dcterms:modified>
</cp:coreProperties>
</file>